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89" r:id="rId3"/>
    <p:sldId id="257" r:id="rId4"/>
    <p:sldId id="258" r:id="rId5"/>
    <p:sldId id="259" r:id="rId6"/>
    <p:sldId id="299" r:id="rId7"/>
    <p:sldId id="298" r:id="rId8"/>
    <p:sldId id="297" r:id="rId9"/>
    <p:sldId id="287" r:id="rId10"/>
    <p:sldId id="296" r:id="rId11"/>
    <p:sldId id="295" r:id="rId12"/>
    <p:sldId id="293" r:id="rId13"/>
    <p:sldId id="292" r:id="rId14"/>
    <p:sldId id="294" r:id="rId15"/>
    <p:sldId id="261" r:id="rId16"/>
    <p:sldId id="262" r:id="rId17"/>
    <p:sldId id="263" r:id="rId18"/>
    <p:sldId id="264" r:id="rId19"/>
    <p:sldId id="265" r:id="rId20"/>
    <p:sldId id="266" r:id="rId21"/>
    <p:sldId id="267" r:id="rId22"/>
    <p:sldId id="268" r:id="rId23"/>
    <p:sldId id="273" r:id="rId24"/>
    <p:sldId id="269" r:id="rId25"/>
    <p:sldId id="274" r:id="rId26"/>
    <p:sldId id="275" r:id="rId27"/>
    <p:sldId id="276" r:id="rId28"/>
    <p:sldId id="308" r:id="rId29"/>
    <p:sldId id="309" r:id="rId30"/>
    <p:sldId id="279" r:id="rId31"/>
    <p:sldId id="280" r:id="rId32"/>
    <p:sldId id="281" r:id="rId33"/>
    <p:sldId id="282" r:id="rId34"/>
    <p:sldId id="283" r:id="rId35"/>
    <p:sldId id="284" r:id="rId36"/>
    <p:sldId id="300" r:id="rId37"/>
    <p:sldId id="304" r:id="rId38"/>
    <p:sldId id="310" r:id="rId39"/>
    <p:sldId id="311" r:id="rId40"/>
    <p:sldId id="301" r:id="rId41"/>
    <p:sldId id="312" r:id="rId42"/>
    <p:sldId id="314" r:id="rId43"/>
    <p:sldId id="306" r:id="rId44"/>
    <p:sldId id="31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CC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E39BA9-DEC6-4DE7-A47C-4ECE962172D5}" v="15103" dt="2018-05-09T21:46:00.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85" autoAdjust="0"/>
    <p:restoredTop sz="83929" autoAdjust="0"/>
  </p:normalViewPr>
  <p:slideViewPr>
    <p:cSldViewPr snapToGrid="0">
      <p:cViewPr varScale="1">
        <p:scale>
          <a:sx n="94" d="100"/>
          <a:sy n="94" d="100"/>
        </p:scale>
        <p:origin x="798" y="84"/>
      </p:cViewPr>
      <p:guideLst/>
    </p:cSldViewPr>
  </p:slideViewPr>
  <p:notesTextViewPr>
    <p:cViewPr>
      <p:scale>
        <a:sx n="1" d="1"/>
        <a:sy n="1" d="1"/>
      </p:scale>
      <p:origin x="0" y="0"/>
    </p:cViewPr>
  </p:notesTextViewPr>
  <p:notesViewPr>
    <p:cSldViewPr snapToGrid="0" showGuides="1">
      <p:cViewPr varScale="1">
        <p:scale>
          <a:sx n="71" d="100"/>
          <a:sy n="71" d="100"/>
        </p:scale>
        <p:origin x="313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by Baker" userId="b2aa9695338fa941" providerId="LiveId" clId="{BFE39BA9-DEC6-4DE7-A47C-4ECE962172D5}"/>
    <pc:docChg chg="undo custSel addSld delSld modSld sldOrd">
      <pc:chgData name="Bobby Baker" userId="b2aa9695338fa941" providerId="LiveId" clId="{BFE39BA9-DEC6-4DE7-A47C-4ECE962172D5}" dt="2018-05-09T21:46:00.912" v="15064" actId="9"/>
      <pc:docMkLst>
        <pc:docMk/>
      </pc:docMkLst>
      <pc:sldChg chg="modSp">
        <pc:chgData name="Bobby Baker" userId="b2aa9695338fa941" providerId="LiveId" clId="{BFE39BA9-DEC6-4DE7-A47C-4ECE962172D5}" dt="2018-05-03T09:09:30.388" v="1871" actId="20577"/>
        <pc:sldMkLst>
          <pc:docMk/>
          <pc:sldMk cId="1217152896" sldId="257"/>
        </pc:sldMkLst>
        <pc:spChg chg="mod">
          <ac:chgData name="Bobby Baker" userId="b2aa9695338fa941" providerId="LiveId" clId="{BFE39BA9-DEC6-4DE7-A47C-4ECE962172D5}" dt="2018-05-03T09:09:30.388" v="1871" actId="20577"/>
          <ac:spMkLst>
            <pc:docMk/>
            <pc:sldMk cId="1217152896" sldId="257"/>
            <ac:spMk id="3" creationId="{721EB065-9E79-4976-926C-10989EBE0B02}"/>
          </ac:spMkLst>
        </pc:spChg>
      </pc:sldChg>
      <pc:sldChg chg="modSp modNotesTx">
        <pc:chgData name="Bobby Baker" userId="b2aa9695338fa941" providerId="LiveId" clId="{BFE39BA9-DEC6-4DE7-A47C-4ECE962172D5}" dt="2018-05-03T08:38:24.850" v="418" actId="20577"/>
        <pc:sldMkLst>
          <pc:docMk/>
          <pc:sldMk cId="3451767129" sldId="258"/>
        </pc:sldMkLst>
        <pc:spChg chg="mod">
          <ac:chgData name="Bobby Baker" userId="b2aa9695338fa941" providerId="LiveId" clId="{BFE39BA9-DEC6-4DE7-A47C-4ECE962172D5}" dt="2018-05-03T08:38:24.850" v="418" actId="20577"/>
          <ac:spMkLst>
            <pc:docMk/>
            <pc:sldMk cId="3451767129" sldId="258"/>
            <ac:spMk id="3" creationId="{769F7B34-2054-4D26-B543-A1064C805B26}"/>
          </ac:spMkLst>
        </pc:spChg>
      </pc:sldChg>
      <pc:sldChg chg="modNotesTx">
        <pc:chgData name="Bobby Baker" userId="b2aa9695338fa941" providerId="LiveId" clId="{BFE39BA9-DEC6-4DE7-A47C-4ECE962172D5}" dt="2018-05-03T08:37:24.312" v="413" actId="20577"/>
        <pc:sldMkLst>
          <pc:docMk/>
          <pc:sldMk cId="1702050030" sldId="259"/>
        </pc:sldMkLst>
      </pc:sldChg>
      <pc:sldChg chg="modSp modAnim">
        <pc:chgData name="Bobby Baker" userId="b2aa9695338fa941" providerId="LiveId" clId="{BFE39BA9-DEC6-4DE7-A47C-4ECE962172D5}" dt="2018-05-09T19:43:14.081" v="8901"/>
        <pc:sldMkLst>
          <pc:docMk/>
          <pc:sldMk cId="784355988" sldId="260"/>
        </pc:sldMkLst>
        <pc:spChg chg="mod">
          <ac:chgData name="Bobby Baker" userId="b2aa9695338fa941" providerId="LiveId" clId="{BFE39BA9-DEC6-4DE7-A47C-4ECE962172D5}" dt="2018-05-09T19:42:34.113" v="8894" actId="20578"/>
          <ac:spMkLst>
            <pc:docMk/>
            <pc:sldMk cId="784355988" sldId="260"/>
            <ac:spMk id="3" creationId="{743FFCCC-83DD-4077-9677-694BBFE798B7}"/>
          </ac:spMkLst>
        </pc:spChg>
      </pc:sldChg>
      <pc:sldChg chg="modSp modAnim modNotesTx">
        <pc:chgData name="Bobby Baker" userId="b2aa9695338fa941" providerId="LiveId" clId="{BFE39BA9-DEC6-4DE7-A47C-4ECE962172D5}" dt="2018-05-09T19:49:09.944" v="8907"/>
        <pc:sldMkLst>
          <pc:docMk/>
          <pc:sldMk cId="2223543843" sldId="261"/>
        </pc:sldMkLst>
        <pc:spChg chg="mod">
          <ac:chgData name="Bobby Baker" userId="b2aa9695338fa941" providerId="LiveId" clId="{BFE39BA9-DEC6-4DE7-A47C-4ECE962172D5}" dt="2018-05-03T08:49:00.244" v="606" actId="20577"/>
          <ac:spMkLst>
            <pc:docMk/>
            <pc:sldMk cId="2223543843" sldId="261"/>
            <ac:spMk id="2" creationId="{399DA435-82C3-4F7D-93FC-359B1ACDA465}"/>
          </ac:spMkLst>
        </pc:spChg>
        <pc:spChg chg="mod">
          <ac:chgData name="Bobby Baker" userId="b2aa9695338fa941" providerId="LiveId" clId="{BFE39BA9-DEC6-4DE7-A47C-4ECE962172D5}" dt="2018-05-03T08:45:14.768" v="455" actId="20577"/>
          <ac:spMkLst>
            <pc:docMk/>
            <pc:sldMk cId="2223543843" sldId="261"/>
            <ac:spMk id="3" creationId="{797DF03C-9B05-40AF-AEF1-A3D91B5EB344}"/>
          </ac:spMkLst>
        </pc:spChg>
        <pc:picChg chg="mod">
          <ac:chgData name="Bobby Baker" userId="b2aa9695338fa941" providerId="LiveId" clId="{BFE39BA9-DEC6-4DE7-A47C-4ECE962172D5}" dt="2018-05-03T08:40:21.451" v="450" actId="14100"/>
          <ac:picMkLst>
            <pc:docMk/>
            <pc:sldMk cId="2223543843" sldId="261"/>
            <ac:picMk id="7" creationId="{FD4237C7-743A-4247-9959-6619C2AA9738}"/>
          </ac:picMkLst>
        </pc:picChg>
      </pc:sldChg>
      <pc:sldChg chg="modSp add modAnim modNotesTx">
        <pc:chgData name="Bobby Baker" userId="b2aa9695338fa941" providerId="LiveId" clId="{BFE39BA9-DEC6-4DE7-A47C-4ECE962172D5}" dt="2018-05-09T19:49:48.200" v="8912"/>
        <pc:sldMkLst>
          <pc:docMk/>
          <pc:sldMk cId="1850715977" sldId="262"/>
        </pc:sldMkLst>
        <pc:spChg chg="mod">
          <ac:chgData name="Bobby Baker" userId="b2aa9695338fa941" providerId="LiveId" clId="{BFE39BA9-DEC6-4DE7-A47C-4ECE962172D5}" dt="2018-05-03T08:49:03.692" v="607" actId="20577"/>
          <ac:spMkLst>
            <pc:docMk/>
            <pc:sldMk cId="1850715977" sldId="262"/>
            <ac:spMk id="2" creationId="{EA73A6AC-89E1-49FD-8F8E-4CDE9E0C2F53}"/>
          </ac:spMkLst>
        </pc:spChg>
        <pc:spChg chg="mod">
          <ac:chgData name="Bobby Baker" userId="b2aa9695338fa941" providerId="LiveId" clId="{BFE39BA9-DEC6-4DE7-A47C-4ECE962172D5}" dt="2018-05-03T09:13:24.887" v="2214" actId="20577"/>
          <ac:spMkLst>
            <pc:docMk/>
            <pc:sldMk cId="1850715977" sldId="262"/>
            <ac:spMk id="3" creationId="{6FF40841-2256-4163-A2DE-92072BFF305A}"/>
          </ac:spMkLst>
        </pc:spChg>
      </pc:sldChg>
      <pc:sldChg chg="addSp modSp add">
        <pc:chgData name="Bobby Baker" userId="b2aa9695338fa941" providerId="LiveId" clId="{BFE39BA9-DEC6-4DE7-A47C-4ECE962172D5}" dt="2018-05-03T09:51:50.627" v="2689" actId="20577"/>
        <pc:sldMkLst>
          <pc:docMk/>
          <pc:sldMk cId="87130940" sldId="263"/>
        </pc:sldMkLst>
        <pc:spChg chg="mod">
          <ac:chgData name="Bobby Baker" userId="b2aa9695338fa941" providerId="LiveId" clId="{BFE39BA9-DEC6-4DE7-A47C-4ECE962172D5}" dt="2018-05-03T08:57:17.001" v="1327" actId="20577"/>
          <ac:spMkLst>
            <pc:docMk/>
            <pc:sldMk cId="87130940" sldId="263"/>
            <ac:spMk id="2" creationId="{44855A62-2F73-4EB4-8B9F-D49DFDBDBD54}"/>
          </ac:spMkLst>
        </pc:spChg>
        <pc:spChg chg="mod">
          <ac:chgData name="Bobby Baker" userId="b2aa9695338fa941" providerId="LiveId" clId="{BFE39BA9-DEC6-4DE7-A47C-4ECE962172D5}" dt="2018-05-03T09:43:12.889" v="2408" actId="20577"/>
          <ac:spMkLst>
            <pc:docMk/>
            <pc:sldMk cId="87130940" sldId="263"/>
            <ac:spMk id="3" creationId="{EBDAA079-C0BE-4A3F-A562-465C90B39312}"/>
          </ac:spMkLst>
        </pc:spChg>
        <pc:spChg chg="add mod">
          <ac:chgData name="Bobby Baker" userId="b2aa9695338fa941" providerId="LiveId" clId="{BFE39BA9-DEC6-4DE7-A47C-4ECE962172D5}" dt="2018-05-03T09:51:50.627" v="2689" actId="20577"/>
          <ac:spMkLst>
            <pc:docMk/>
            <pc:sldMk cId="87130940" sldId="263"/>
            <ac:spMk id="4" creationId="{5BBE23A8-42B5-455C-A6F7-3074D964ADD9}"/>
          </ac:spMkLst>
        </pc:spChg>
      </pc:sldChg>
      <pc:sldChg chg="modSp add">
        <pc:chgData name="Bobby Baker" userId="b2aa9695338fa941" providerId="LiveId" clId="{BFE39BA9-DEC6-4DE7-A47C-4ECE962172D5}" dt="2018-05-03T10:36:14.050" v="3563" actId="207"/>
        <pc:sldMkLst>
          <pc:docMk/>
          <pc:sldMk cId="2143145132" sldId="264"/>
        </pc:sldMkLst>
        <pc:spChg chg="mod">
          <ac:chgData name="Bobby Baker" userId="b2aa9695338fa941" providerId="LiveId" clId="{BFE39BA9-DEC6-4DE7-A47C-4ECE962172D5}" dt="2018-05-03T09:45:42.336" v="2673" actId="20577"/>
          <ac:spMkLst>
            <pc:docMk/>
            <pc:sldMk cId="2143145132" sldId="264"/>
            <ac:spMk id="3" creationId="{EBDAA079-C0BE-4A3F-A562-465C90B39312}"/>
          </ac:spMkLst>
        </pc:spChg>
        <pc:spChg chg="mod">
          <ac:chgData name="Bobby Baker" userId="b2aa9695338fa941" providerId="LiveId" clId="{BFE39BA9-DEC6-4DE7-A47C-4ECE962172D5}" dt="2018-05-03T10:36:14.050" v="3563" actId="207"/>
          <ac:spMkLst>
            <pc:docMk/>
            <pc:sldMk cId="2143145132" sldId="264"/>
            <ac:spMk id="4" creationId="{5BBE23A8-42B5-455C-A6F7-3074D964ADD9}"/>
          </ac:spMkLst>
        </pc:spChg>
      </pc:sldChg>
      <pc:sldChg chg="addSp delSp modSp add modTransition modAnim">
        <pc:chgData name="Bobby Baker" userId="b2aa9695338fa941" providerId="LiveId" clId="{BFE39BA9-DEC6-4DE7-A47C-4ECE962172D5}" dt="2018-05-03T10:36:30.525" v="3565" actId="207"/>
        <pc:sldMkLst>
          <pc:docMk/>
          <pc:sldMk cId="2526193562" sldId="265"/>
        </pc:sldMkLst>
        <pc:spChg chg="del">
          <ac:chgData name="Bobby Baker" userId="b2aa9695338fa941" providerId="LiveId" clId="{BFE39BA9-DEC6-4DE7-A47C-4ECE962172D5}" dt="2018-05-03T09:53:27.756" v="2691" actId="478"/>
          <ac:spMkLst>
            <pc:docMk/>
            <pc:sldMk cId="2526193562" sldId="265"/>
            <ac:spMk id="2" creationId="{44855A62-2F73-4EB4-8B9F-D49DFDBDBD54}"/>
          </ac:spMkLst>
        </pc:spChg>
        <pc:spChg chg="del">
          <ac:chgData name="Bobby Baker" userId="b2aa9695338fa941" providerId="LiveId" clId="{BFE39BA9-DEC6-4DE7-A47C-4ECE962172D5}" dt="2018-05-03T09:53:32.505" v="2693" actId="478"/>
          <ac:spMkLst>
            <pc:docMk/>
            <pc:sldMk cId="2526193562" sldId="265"/>
            <ac:spMk id="3" creationId="{EBDAA079-C0BE-4A3F-A562-465C90B39312}"/>
          </ac:spMkLst>
        </pc:spChg>
        <pc:spChg chg="mod">
          <ac:chgData name="Bobby Baker" userId="b2aa9695338fa941" providerId="LiveId" clId="{BFE39BA9-DEC6-4DE7-A47C-4ECE962172D5}" dt="2018-05-03T10:36:30.525" v="3565" actId="207"/>
          <ac:spMkLst>
            <pc:docMk/>
            <pc:sldMk cId="2526193562" sldId="265"/>
            <ac:spMk id="4" creationId="{5BBE23A8-42B5-455C-A6F7-3074D964ADD9}"/>
          </ac:spMkLst>
        </pc:spChg>
        <pc:spChg chg="add del mod">
          <ac:chgData name="Bobby Baker" userId="b2aa9695338fa941" providerId="LiveId" clId="{BFE39BA9-DEC6-4DE7-A47C-4ECE962172D5}" dt="2018-05-03T09:53:29.833" v="2692" actId="478"/>
          <ac:spMkLst>
            <pc:docMk/>
            <pc:sldMk cId="2526193562" sldId="265"/>
            <ac:spMk id="6" creationId="{51EE49DE-50CF-4129-BD24-B473D5495FE6}"/>
          </ac:spMkLst>
        </pc:spChg>
        <pc:spChg chg="add del mod">
          <ac:chgData name="Bobby Baker" userId="b2aa9695338fa941" providerId="LiveId" clId="{BFE39BA9-DEC6-4DE7-A47C-4ECE962172D5}" dt="2018-05-03T09:53:50.282" v="2695" actId="478"/>
          <ac:spMkLst>
            <pc:docMk/>
            <pc:sldMk cId="2526193562" sldId="265"/>
            <ac:spMk id="8" creationId="{151CC005-E674-4F94-9129-009D4A830B4E}"/>
          </ac:spMkLst>
        </pc:spChg>
      </pc:sldChg>
      <pc:sldChg chg="addSp delSp modSp add ord modTransition modNotesTx">
        <pc:chgData name="Bobby Baker" userId="b2aa9695338fa941" providerId="LiveId" clId="{BFE39BA9-DEC6-4DE7-A47C-4ECE962172D5}" dt="2018-05-03T10:30:58.699" v="3255" actId="20577"/>
        <pc:sldMkLst>
          <pc:docMk/>
          <pc:sldMk cId="3404421953" sldId="266"/>
        </pc:sldMkLst>
        <pc:spChg chg="del">
          <ac:chgData name="Bobby Baker" userId="b2aa9695338fa941" providerId="LiveId" clId="{BFE39BA9-DEC6-4DE7-A47C-4ECE962172D5}" dt="2018-05-03T10:00:37.341" v="2726" actId="478"/>
          <ac:spMkLst>
            <pc:docMk/>
            <pc:sldMk cId="3404421953" sldId="266"/>
            <ac:spMk id="2" creationId="{44855A62-2F73-4EB4-8B9F-D49DFDBDBD54}"/>
          </ac:spMkLst>
        </pc:spChg>
        <pc:spChg chg="del mod">
          <ac:chgData name="Bobby Baker" userId="b2aa9695338fa941" providerId="LiveId" clId="{BFE39BA9-DEC6-4DE7-A47C-4ECE962172D5}" dt="2018-05-03T10:00:34.505" v="2725" actId="478"/>
          <ac:spMkLst>
            <pc:docMk/>
            <pc:sldMk cId="3404421953" sldId="266"/>
            <ac:spMk id="3" creationId="{EBDAA079-C0BE-4A3F-A562-465C90B39312}"/>
          </ac:spMkLst>
        </pc:spChg>
        <pc:spChg chg="mod">
          <ac:chgData name="Bobby Baker" userId="b2aa9695338fa941" providerId="LiveId" clId="{BFE39BA9-DEC6-4DE7-A47C-4ECE962172D5}" dt="2018-05-03T10:29:16.725" v="3038" actId="207"/>
          <ac:spMkLst>
            <pc:docMk/>
            <pc:sldMk cId="3404421953" sldId="266"/>
            <ac:spMk id="4" creationId="{5BBE23A8-42B5-455C-A6F7-3074D964ADD9}"/>
          </ac:spMkLst>
        </pc:spChg>
        <pc:spChg chg="add del mod">
          <ac:chgData name="Bobby Baker" userId="b2aa9695338fa941" providerId="LiveId" clId="{BFE39BA9-DEC6-4DE7-A47C-4ECE962172D5}" dt="2018-05-03T10:00:39.433" v="2727" actId="478"/>
          <ac:spMkLst>
            <pc:docMk/>
            <pc:sldMk cId="3404421953" sldId="266"/>
            <ac:spMk id="6" creationId="{F037E8E8-3EBB-4916-BF0D-E0A25B860A60}"/>
          </ac:spMkLst>
        </pc:spChg>
        <pc:spChg chg="add mod">
          <ac:chgData name="Bobby Baker" userId="b2aa9695338fa941" providerId="LiveId" clId="{BFE39BA9-DEC6-4DE7-A47C-4ECE962172D5}" dt="2018-05-03T10:30:58.699" v="3255" actId="20577"/>
          <ac:spMkLst>
            <pc:docMk/>
            <pc:sldMk cId="3404421953" sldId="266"/>
            <ac:spMk id="7" creationId="{503574B6-DA82-4569-AA1A-CD636548EFBD}"/>
          </ac:spMkLst>
        </pc:spChg>
      </pc:sldChg>
      <pc:sldChg chg="addSp delSp modSp add modAnim">
        <pc:chgData name="Bobby Baker" userId="b2aa9695338fa941" providerId="LiveId" clId="{BFE39BA9-DEC6-4DE7-A47C-4ECE962172D5}" dt="2018-05-08T22:52:43.838" v="8337" actId="207"/>
        <pc:sldMkLst>
          <pc:docMk/>
          <pc:sldMk cId="2705754122" sldId="267"/>
        </pc:sldMkLst>
        <pc:spChg chg="mod">
          <ac:chgData name="Bobby Baker" userId="b2aa9695338fa941" providerId="LiveId" clId="{BFE39BA9-DEC6-4DE7-A47C-4ECE962172D5}" dt="2018-05-03T10:31:23.734" v="3269" actId="20577"/>
          <ac:spMkLst>
            <pc:docMk/>
            <pc:sldMk cId="2705754122" sldId="267"/>
            <ac:spMk id="2" creationId="{E3366C5C-9070-4ED2-82ED-208D32D9EBC5}"/>
          </ac:spMkLst>
        </pc:spChg>
        <pc:spChg chg="mod">
          <ac:chgData name="Bobby Baker" userId="b2aa9695338fa941" providerId="LiveId" clId="{BFE39BA9-DEC6-4DE7-A47C-4ECE962172D5}" dt="2018-05-03T23:11:22.227" v="4808" actId="20577"/>
          <ac:spMkLst>
            <pc:docMk/>
            <pc:sldMk cId="2705754122" sldId="267"/>
            <ac:spMk id="3" creationId="{A9CF602C-BA62-4384-9DA8-C71EDC60C1C7}"/>
          </ac:spMkLst>
        </pc:spChg>
        <pc:spChg chg="add del mod">
          <ac:chgData name="Bobby Baker" userId="b2aa9695338fa941" providerId="LiveId" clId="{BFE39BA9-DEC6-4DE7-A47C-4ECE962172D5}" dt="2018-05-08T22:50:09.557" v="8312" actId="1076"/>
          <ac:spMkLst>
            <pc:docMk/>
            <pc:sldMk cId="2705754122" sldId="267"/>
            <ac:spMk id="4" creationId="{F4B6621C-B22F-4BB4-B0B2-BB839E76C26D}"/>
          </ac:spMkLst>
        </pc:spChg>
        <pc:picChg chg="add del">
          <ac:chgData name="Bobby Baker" userId="b2aa9695338fa941" providerId="LiveId" clId="{BFE39BA9-DEC6-4DE7-A47C-4ECE962172D5}" dt="2018-05-03T22:58:06.249" v="4592" actId="20577"/>
          <ac:picMkLst>
            <pc:docMk/>
            <pc:sldMk cId="2705754122" sldId="267"/>
            <ac:picMk id="1026" creationId="{FAAA2EEB-EB50-45C3-96D5-04C484DC16F5}"/>
          </ac:picMkLst>
        </pc:picChg>
      </pc:sldChg>
      <pc:sldChg chg="addSp delSp modSp add modNotesTx">
        <pc:chgData name="Bobby Baker" userId="b2aa9695338fa941" providerId="LiveId" clId="{BFE39BA9-DEC6-4DE7-A47C-4ECE962172D5}" dt="2018-05-04T01:38:11.950" v="6149" actId="313"/>
        <pc:sldMkLst>
          <pc:docMk/>
          <pc:sldMk cId="1338999814" sldId="268"/>
        </pc:sldMkLst>
        <pc:spChg chg="mod">
          <ac:chgData name="Bobby Baker" userId="b2aa9695338fa941" providerId="LiveId" clId="{BFE39BA9-DEC6-4DE7-A47C-4ECE962172D5}" dt="2018-05-03T23:33:48.298" v="5159" actId="20577"/>
          <ac:spMkLst>
            <pc:docMk/>
            <pc:sldMk cId="1338999814" sldId="268"/>
            <ac:spMk id="2" creationId="{A0E1B593-1449-4648-9A5E-E45B671B1FC2}"/>
          </ac:spMkLst>
        </pc:spChg>
        <pc:spChg chg="mod">
          <ac:chgData name="Bobby Baker" userId="b2aa9695338fa941" providerId="LiveId" clId="{BFE39BA9-DEC6-4DE7-A47C-4ECE962172D5}" dt="2018-05-04T01:18:01.969" v="6009" actId="20577"/>
          <ac:spMkLst>
            <pc:docMk/>
            <pc:sldMk cId="1338999814" sldId="268"/>
            <ac:spMk id="3" creationId="{AFE7AF44-A2E0-4610-91B8-EDC5D0E385AD}"/>
          </ac:spMkLst>
        </pc:spChg>
        <pc:spChg chg="add del mod">
          <ac:chgData name="Bobby Baker" userId="b2aa9695338fa941" providerId="LiveId" clId="{BFE39BA9-DEC6-4DE7-A47C-4ECE962172D5}" dt="2018-05-04T00:51:35.648" v="5554" actId="313"/>
          <ac:spMkLst>
            <pc:docMk/>
            <pc:sldMk cId="1338999814" sldId="268"/>
            <ac:spMk id="4" creationId="{E3CF3A05-CF4A-41E2-81BD-73D662CA47EF}"/>
          </ac:spMkLst>
        </pc:spChg>
        <pc:spChg chg="add mod">
          <ac:chgData name="Bobby Baker" userId="b2aa9695338fa941" providerId="LiveId" clId="{BFE39BA9-DEC6-4DE7-A47C-4ECE962172D5}" dt="2018-05-04T01:38:11.950" v="6149" actId="313"/>
          <ac:spMkLst>
            <pc:docMk/>
            <pc:sldMk cId="1338999814" sldId="268"/>
            <ac:spMk id="5" creationId="{EDB17A49-D5EE-49AD-8F2D-490F6F166320}"/>
          </ac:spMkLst>
        </pc:spChg>
      </pc:sldChg>
      <pc:sldChg chg="modSp add">
        <pc:chgData name="Bobby Baker" userId="b2aa9695338fa941" providerId="LiveId" clId="{BFE39BA9-DEC6-4DE7-A47C-4ECE962172D5}" dt="2018-05-04T01:13:07.582" v="5988" actId="948"/>
        <pc:sldMkLst>
          <pc:docMk/>
          <pc:sldMk cId="1120856846" sldId="269"/>
        </pc:sldMkLst>
        <pc:spChg chg="mod">
          <ac:chgData name="Bobby Baker" userId="b2aa9695338fa941" providerId="LiveId" clId="{BFE39BA9-DEC6-4DE7-A47C-4ECE962172D5}" dt="2018-05-04T01:13:07.582" v="5988" actId="948"/>
          <ac:spMkLst>
            <pc:docMk/>
            <pc:sldMk cId="1120856846" sldId="269"/>
            <ac:spMk id="3" creationId="{AFE7AF44-A2E0-4610-91B8-EDC5D0E385AD}"/>
          </ac:spMkLst>
        </pc:spChg>
      </pc:sldChg>
      <pc:sldChg chg="addSp delSp modSp add mod setBg">
        <pc:chgData name="Bobby Baker" userId="b2aa9695338fa941" providerId="LiveId" clId="{BFE39BA9-DEC6-4DE7-A47C-4ECE962172D5}" dt="2018-05-07T06:35:02.293" v="7414" actId="20577"/>
        <pc:sldMkLst>
          <pc:docMk/>
          <pc:sldMk cId="3751784829" sldId="270"/>
        </pc:sldMkLst>
        <pc:spChg chg="mod">
          <ac:chgData name="Bobby Baker" userId="b2aa9695338fa941" providerId="LiveId" clId="{BFE39BA9-DEC6-4DE7-A47C-4ECE962172D5}" dt="2018-05-07T06:01:53.065" v="6567" actId="120"/>
          <ac:spMkLst>
            <pc:docMk/>
            <pc:sldMk cId="3751784829" sldId="270"/>
            <ac:spMk id="2" creationId="{D4105C83-A336-4884-9024-65EA0B6E447A}"/>
          </ac:spMkLst>
        </pc:spChg>
        <pc:spChg chg="mod">
          <ac:chgData name="Bobby Baker" userId="b2aa9695338fa941" providerId="LiveId" clId="{BFE39BA9-DEC6-4DE7-A47C-4ECE962172D5}" dt="2018-05-07T06:35:02.293" v="7414" actId="20577"/>
          <ac:spMkLst>
            <pc:docMk/>
            <pc:sldMk cId="3751784829" sldId="270"/>
            <ac:spMk id="3" creationId="{6F5035F2-1955-4165-A800-069A54545AFF}"/>
          </ac:spMkLst>
        </pc:spChg>
        <pc:spChg chg="add del">
          <ac:chgData name="Bobby Baker" userId="b2aa9695338fa941" providerId="LiveId" clId="{BFE39BA9-DEC6-4DE7-A47C-4ECE962172D5}" dt="2018-05-07T05:59:16.036" v="6464" actId="26606"/>
          <ac:spMkLst>
            <pc:docMk/>
            <pc:sldMk cId="3751784829" sldId="270"/>
            <ac:spMk id="73" creationId="{D69C6F6C-9F48-44F2-BD23-28124DFDA91E}"/>
          </ac:spMkLst>
        </pc:spChg>
        <pc:picChg chg="add mod ord">
          <ac:chgData name="Bobby Baker" userId="b2aa9695338fa941" providerId="LiveId" clId="{BFE39BA9-DEC6-4DE7-A47C-4ECE962172D5}" dt="2018-05-07T05:59:16.058" v="6465" actId="26606"/>
          <ac:picMkLst>
            <pc:docMk/>
            <pc:sldMk cId="3751784829" sldId="270"/>
            <ac:picMk id="1026" creationId="{2E4124E2-469B-4048-82CD-765DB04451CA}"/>
          </ac:picMkLst>
        </pc:picChg>
        <pc:picChg chg="add mod ord">
          <ac:chgData name="Bobby Baker" userId="b2aa9695338fa941" providerId="LiveId" clId="{BFE39BA9-DEC6-4DE7-A47C-4ECE962172D5}" dt="2018-05-07T05:59:16.058" v="6465" actId="26606"/>
          <ac:picMkLst>
            <pc:docMk/>
            <pc:sldMk cId="3751784829" sldId="270"/>
            <ac:picMk id="1028" creationId="{9D1E2590-CA16-48E0-8A5C-034E7D810894}"/>
          </ac:picMkLst>
        </pc:picChg>
      </pc:sldChg>
      <pc:sldChg chg="addSp modSp add mod setBg">
        <pc:chgData name="Bobby Baker" userId="b2aa9695338fa941" providerId="LiveId" clId="{BFE39BA9-DEC6-4DE7-A47C-4ECE962172D5}" dt="2018-05-08T22:44:49.041" v="8275" actId="404"/>
        <pc:sldMkLst>
          <pc:docMk/>
          <pc:sldMk cId="3245880633" sldId="271"/>
        </pc:sldMkLst>
        <pc:spChg chg="mod">
          <ac:chgData name="Bobby Baker" userId="b2aa9695338fa941" providerId="LiveId" clId="{BFE39BA9-DEC6-4DE7-A47C-4ECE962172D5}" dt="2018-05-07T06:19:01.238" v="7118" actId="120"/>
          <ac:spMkLst>
            <pc:docMk/>
            <pc:sldMk cId="3245880633" sldId="271"/>
            <ac:spMk id="2" creationId="{B986EA3A-BEE8-4456-BE53-972DB037A2E7}"/>
          </ac:spMkLst>
        </pc:spChg>
        <pc:spChg chg="mod">
          <ac:chgData name="Bobby Baker" userId="b2aa9695338fa941" providerId="LiveId" clId="{BFE39BA9-DEC6-4DE7-A47C-4ECE962172D5}" dt="2018-05-07T06:32:41.228" v="7400" actId="20577"/>
          <ac:spMkLst>
            <pc:docMk/>
            <pc:sldMk cId="3245880633" sldId="271"/>
            <ac:spMk id="3" creationId="{718A22D3-D8DD-47E3-A5B7-0DD9FCF7C81E}"/>
          </ac:spMkLst>
        </pc:spChg>
        <pc:spChg chg="add mod ord">
          <ac:chgData name="Bobby Baker" userId="b2aa9695338fa941" providerId="LiveId" clId="{BFE39BA9-DEC6-4DE7-A47C-4ECE962172D5}" dt="2018-05-07T06:08:05.008" v="6594" actId="26606"/>
          <ac:spMkLst>
            <pc:docMk/>
            <pc:sldMk cId="3245880633" sldId="271"/>
            <ac:spMk id="4" creationId="{95DE18C0-8BA9-461A-AE35-99438A8E64BF}"/>
          </ac:spMkLst>
        </pc:spChg>
        <pc:spChg chg="add mod">
          <ac:chgData name="Bobby Baker" userId="b2aa9695338fa941" providerId="LiveId" clId="{BFE39BA9-DEC6-4DE7-A47C-4ECE962172D5}" dt="2018-05-08T22:44:49.041" v="8275" actId="404"/>
          <ac:spMkLst>
            <pc:docMk/>
            <pc:sldMk cId="3245880633" sldId="271"/>
            <ac:spMk id="6" creationId="{47DCAA33-6A0D-4E6F-B433-5A63CBEC198E}"/>
          </ac:spMkLst>
        </pc:spChg>
        <pc:picChg chg="add mod ord">
          <ac:chgData name="Bobby Baker" userId="b2aa9695338fa941" providerId="LiveId" clId="{BFE39BA9-DEC6-4DE7-A47C-4ECE962172D5}" dt="2018-05-07T06:19:03.328" v="7119" actId="27614"/>
          <ac:picMkLst>
            <pc:docMk/>
            <pc:sldMk cId="3245880633" sldId="271"/>
            <ac:picMk id="5" creationId="{CC132FB0-6B69-4228-B713-70694F0DE667}"/>
          </ac:picMkLst>
        </pc:picChg>
      </pc:sldChg>
      <pc:sldChg chg="addSp modSp add mod setBg">
        <pc:chgData name="Bobby Baker" userId="b2aa9695338fa941" providerId="LiveId" clId="{BFE39BA9-DEC6-4DE7-A47C-4ECE962172D5}" dt="2018-05-08T22:46:34.989" v="8305" actId="20577"/>
        <pc:sldMkLst>
          <pc:docMk/>
          <pc:sldMk cId="3467667644" sldId="272"/>
        </pc:sldMkLst>
        <pc:spChg chg="mod">
          <ac:chgData name="Bobby Baker" userId="b2aa9695338fa941" providerId="LiveId" clId="{BFE39BA9-DEC6-4DE7-A47C-4ECE962172D5}" dt="2018-05-07T06:52:33.868" v="7785" actId="120"/>
          <ac:spMkLst>
            <pc:docMk/>
            <pc:sldMk cId="3467667644" sldId="272"/>
            <ac:spMk id="2" creationId="{05C3C132-A302-4912-9359-89F7DD39651C}"/>
          </ac:spMkLst>
        </pc:spChg>
        <pc:spChg chg="mod">
          <ac:chgData name="Bobby Baker" userId="b2aa9695338fa941" providerId="LiveId" clId="{BFE39BA9-DEC6-4DE7-A47C-4ECE962172D5}" dt="2018-05-08T22:46:34.989" v="8305" actId="20577"/>
          <ac:spMkLst>
            <pc:docMk/>
            <pc:sldMk cId="3467667644" sldId="272"/>
            <ac:spMk id="3" creationId="{A162D581-8FA1-47D9-A2BA-4BE6295206D2}"/>
          </ac:spMkLst>
        </pc:spChg>
        <pc:picChg chg="add mod ord">
          <ac:chgData name="Bobby Baker" userId="b2aa9695338fa941" providerId="LiveId" clId="{BFE39BA9-DEC6-4DE7-A47C-4ECE962172D5}" dt="2018-05-07T06:52:30.478" v="7784" actId="26606"/>
          <ac:picMkLst>
            <pc:docMk/>
            <pc:sldMk cId="3467667644" sldId="272"/>
            <ac:picMk id="4098" creationId="{A11612AC-44B2-4CB5-AE1C-8D3216D11F5B}"/>
          </ac:picMkLst>
        </pc:picChg>
      </pc:sldChg>
      <pc:sldChg chg="delSp modSp add">
        <pc:chgData name="Bobby Baker" userId="b2aa9695338fa941" providerId="LiveId" clId="{BFE39BA9-DEC6-4DE7-A47C-4ECE962172D5}" dt="2018-05-08T23:22:40.494" v="8544" actId="27636"/>
        <pc:sldMkLst>
          <pc:docMk/>
          <pc:sldMk cId="1009032073" sldId="273"/>
        </pc:sldMkLst>
        <pc:spChg chg="mod">
          <ac:chgData name="Bobby Baker" userId="b2aa9695338fa941" providerId="LiveId" clId="{BFE39BA9-DEC6-4DE7-A47C-4ECE962172D5}" dt="2018-05-08T23:22:40.494" v="8544" actId="27636"/>
          <ac:spMkLst>
            <pc:docMk/>
            <pc:sldMk cId="1009032073" sldId="273"/>
            <ac:spMk id="3" creationId="{AFE7AF44-A2E0-4610-91B8-EDC5D0E385AD}"/>
          </ac:spMkLst>
        </pc:spChg>
        <pc:spChg chg="del mod">
          <ac:chgData name="Bobby Baker" userId="b2aa9695338fa941" providerId="LiveId" clId="{BFE39BA9-DEC6-4DE7-A47C-4ECE962172D5}" dt="2018-05-08T23:03:14.885" v="8355" actId="27636"/>
          <ac:spMkLst>
            <pc:docMk/>
            <pc:sldMk cId="1009032073" sldId="273"/>
            <ac:spMk id="5" creationId="{EDB17A49-D5EE-49AD-8F2D-490F6F166320}"/>
          </ac:spMkLst>
        </pc:spChg>
      </pc:sldChg>
      <pc:sldChg chg="addSp delSp modSp add mod setBg modAnim">
        <pc:chgData name="Bobby Baker" userId="b2aa9695338fa941" providerId="LiveId" clId="{BFE39BA9-DEC6-4DE7-A47C-4ECE962172D5}" dt="2018-05-09T20:05:44.936" v="9788"/>
        <pc:sldMkLst>
          <pc:docMk/>
          <pc:sldMk cId="1849366961" sldId="274"/>
        </pc:sldMkLst>
        <pc:spChg chg="mod">
          <ac:chgData name="Bobby Baker" userId="b2aa9695338fa941" providerId="LiveId" clId="{BFE39BA9-DEC6-4DE7-A47C-4ECE962172D5}" dt="2018-05-09T20:05:43.944" v="9787" actId="26606"/>
          <ac:spMkLst>
            <pc:docMk/>
            <pc:sldMk cId="1849366961" sldId="274"/>
            <ac:spMk id="2" creationId="{F62359F5-C7DE-4213-873A-8F8F10D5F58A}"/>
          </ac:spMkLst>
        </pc:spChg>
        <pc:spChg chg="mod">
          <ac:chgData name="Bobby Baker" userId="b2aa9695338fa941" providerId="LiveId" clId="{BFE39BA9-DEC6-4DE7-A47C-4ECE962172D5}" dt="2018-05-09T20:05:43.944" v="9787" actId="26606"/>
          <ac:spMkLst>
            <pc:docMk/>
            <pc:sldMk cId="1849366961" sldId="274"/>
            <ac:spMk id="3" creationId="{92A1F7E2-79BC-4855-8DAC-C951C092CEA5}"/>
          </ac:spMkLst>
        </pc:spChg>
        <pc:picChg chg="add del mod ord">
          <ac:chgData name="Bobby Baker" userId="b2aa9695338fa941" providerId="LiveId" clId="{BFE39BA9-DEC6-4DE7-A47C-4ECE962172D5}" dt="2018-05-09T20:05:44.936" v="9788"/>
          <ac:picMkLst>
            <pc:docMk/>
            <pc:sldMk cId="1849366961" sldId="274"/>
            <ac:picMk id="4" creationId="{1B806ED4-C540-4CC7-B226-249EC4E3C3D3}"/>
          </ac:picMkLst>
        </pc:picChg>
      </pc:sldChg>
      <pc:sldChg chg="addSp delSp modSp add mod setBg modAnim">
        <pc:chgData name="Bobby Baker" userId="b2aa9695338fa941" providerId="LiveId" clId="{BFE39BA9-DEC6-4DE7-A47C-4ECE962172D5}" dt="2018-05-09T20:55:23.280" v="11229" actId="404"/>
        <pc:sldMkLst>
          <pc:docMk/>
          <pc:sldMk cId="849888761" sldId="275"/>
        </pc:sldMkLst>
        <pc:spChg chg="mod">
          <ac:chgData name="Bobby Baker" userId="b2aa9695338fa941" providerId="LiveId" clId="{BFE39BA9-DEC6-4DE7-A47C-4ECE962172D5}" dt="2018-05-09T20:06:01.275" v="9791" actId="26606"/>
          <ac:spMkLst>
            <pc:docMk/>
            <pc:sldMk cId="849888761" sldId="275"/>
            <ac:spMk id="2" creationId="{6C31F327-3045-4537-8198-2B251FC5A5A6}"/>
          </ac:spMkLst>
        </pc:spChg>
        <pc:spChg chg="mod">
          <ac:chgData name="Bobby Baker" userId="b2aa9695338fa941" providerId="LiveId" clId="{BFE39BA9-DEC6-4DE7-A47C-4ECE962172D5}" dt="2018-05-09T20:12:25.570" v="10092" actId="20577"/>
          <ac:spMkLst>
            <pc:docMk/>
            <pc:sldMk cId="849888761" sldId="275"/>
            <ac:spMk id="3" creationId="{84AD1A1C-BDE9-4908-87EC-D5E5AB40BD52}"/>
          </ac:spMkLst>
        </pc:spChg>
        <pc:spChg chg="add del mod">
          <ac:chgData name="Bobby Baker" userId="b2aa9695338fa941" providerId="LiveId" clId="{BFE39BA9-DEC6-4DE7-A47C-4ECE962172D5}" dt="2018-05-09T20:04:12.121" v="9753" actId="478"/>
          <ac:spMkLst>
            <pc:docMk/>
            <pc:sldMk cId="849888761" sldId="275"/>
            <ac:spMk id="4" creationId="{5CE5FD64-107B-49F0-982C-5AA66FA66013}"/>
          </ac:spMkLst>
        </pc:spChg>
        <pc:spChg chg="add mod">
          <ac:chgData name="Bobby Baker" userId="b2aa9695338fa941" providerId="LiveId" clId="{BFE39BA9-DEC6-4DE7-A47C-4ECE962172D5}" dt="2018-05-09T20:55:23.280" v="11229" actId="404"/>
          <ac:spMkLst>
            <pc:docMk/>
            <pc:sldMk cId="849888761" sldId="275"/>
            <ac:spMk id="5" creationId="{501D853D-BCEA-4752-993D-AE18F4AEE0EE}"/>
          </ac:spMkLst>
        </pc:spChg>
        <pc:picChg chg="add mod ord">
          <ac:chgData name="Bobby Baker" userId="b2aa9695338fa941" providerId="LiveId" clId="{BFE39BA9-DEC6-4DE7-A47C-4ECE962172D5}" dt="2018-05-09T20:06:01.275" v="9791" actId="26606"/>
          <ac:picMkLst>
            <pc:docMk/>
            <pc:sldMk cId="849888761" sldId="275"/>
            <ac:picMk id="1026" creationId="{72842108-846A-44A0-BA7E-505DE8F72395}"/>
          </ac:picMkLst>
        </pc:picChg>
      </pc:sldChg>
      <pc:sldChg chg="addSp delSp modSp add mod setBg modAnim">
        <pc:chgData name="Bobby Baker" userId="b2aa9695338fa941" providerId="LiveId" clId="{BFE39BA9-DEC6-4DE7-A47C-4ECE962172D5}" dt="2018-05-09T20:16:35.057" v="10240"/>
        <pc:sldMkLst>
          <pc:docMk/>
          <pc:sldMk cId="2044329005" sldId="276"/>
        </pc:sldMkLst>
        <pc:spChg chg="mod">
          <ac:chgData name="Bobby Baker" userId="b2aa9695338fa941" providerId="LiveId" clId="{BFE39BA9-DEC6-4DE7-A47C-4ECE962172D5}" dt="2018-05-09T20:11:22.156" v="9954" actId="120"/>
          <ac:spMkLst>
            <pc:docMk/>
            <pc:sldMk cId="2044329005" sldId="276"/>
            <ac:spMk id="2" creationId="{FA98B7AE-2C11-44FD-8EE3-1809EB5DD515}"/>
          </ac:spMkLst>
        </pc:spChg>
        <pc:spChg chg="mod">
          <ac:chgData name="Bobby Baker" userId="b2aa9695338fa941" providerId="LiveId" clId="{BFE39BA9-DEC6-4DE7-A47C-4ECE962172D5}" dt="2018-05-09T20:13:55.634" v="10194" actId="207"/>
          <ac:spMkLst>
            <pc:docMk/>
            <pc:sldMk cId="2044329005" sldId="276"/>
            <ac:spMk id="3" creationId="{9D6E73BE-AB81-43BE-AD9C-D65C9A0AC8DD}"/>
          </ac:spMkLst>
        </pc:spChg>
        <pc:spChg chg="add del">
          <ac:chgData name="Bobby Baker" userId="b2aa9695338fa941" providerId="LiveId" clId="{BFE39BA9-DEC6-4DE7-A47C-4ECE962172D5}" dt="2018-05-09T20:11:02.384" v="9951"/>
          <ac:spMkLst>
            <pc:docMk/>
            <pc:sldMk cId="2044329005" sldId="276"/>
            <ac:spMk id="4" creationId="{30941091-4FE5-4E08-809D-A210FE8324AA}"/>
          </ac:spMkLst>
        </pc:spChg>
        <pc:spChg chg="add del">
          <ac:chgData name="Bobby Baker" userId="b2aa9695338fa941" providerId="LiveId" clId="{BFE39BA9-DEC6-4DE7-A47C-4ECE962172D5}" dt="2018-05-09T20:14:10.801" v="10198"/>
          <ac:spMkLst>
            <pc:docMk/>
            <pc:sldMk cId="2044329005" sldId="276"/>
            <ac:spMk id="6" creationId="{059AC918-0BD0-41B2-94DF-4A95E1ABCF56}"/>
          </ac:spMkLst>
        </pc:spChg>
        <pc:spChg chg="add mod">
          <ac:chgData name="Bobby Baker" userId="b2aa9695338fa941" providerId="LiveId" clId="{BFE39BA9-DEC6-4DE7-A47C-4ECE962172D5}" dt="2018-05-09T20:15:13.289" v="10217" actId="1076"/>
          <ac:spMkLst>
            <pc:docMk/>
            <pc:sldMk cId="2044329005" sldId="276"/>
            <ac:spMk id="8" creationId="{7A058B6A-79F5-476A-87D5-E70A16019B81}"/>
          </ac:spMkLst>
        </pc:spChg>
        <pc:spChg chg="add mod">
          <ac:chgData name="Bobby Baker" userId="b2aa9695338fa941" providerId="LiveId" clId="{BFE39BA9-DEC6-4DE7-A47C-4ECE962172D5}" dt="2018-05-09T20:15:47.631" v="10236" actId="207"/>
          <ac:spMkLst>
            <pc:docMk/>
            <pc:sldMk cId="2044329005" sldId="276"/>
            <ac:spMk id="9" creationId="{0E263CE1-C12B-430B-9508-323F2055F70E}"/>
          </ac:spMkLst>
        </pc:spChg>
        <pc:spChg chg="add mod">
          <ac:chgData name="Bobby Baker" userId="b2aa9695338fa941" providerId="LiveId" clId="{BFE39BA9-DEC6-4DE7-A47C-4ECE962172D5}" dt="2018-05-09T20:16:06.172" v="10238" actId="1076"/>
          <ac:spMkLst>
            <pc:docMk/>
            <pc:sldMk cId="2044329005" sldId="276"/>
            <ac:spMk id="10" creationId="{6E173C7C-BFCF-4108-8F61-F05AF52D7BB9}"/>
          </ac:spMkLst>
        </pc:spChg>
        <pc:picChg chg="add del mod ord">
          <ac:chgData name="Bobby Baker" userId="b2aa9695338fa941" providerId="LiveId" clId="{BFE39BA9-DEC6-4DE7-A47C-4ECE962172D5}" dt="2018-05-09T20:14:07.718" v="10196" actId="478"/>
          <ac:picMkLst>
            <pc:docMk/>
            <pc:sldMk cId="2044329005" sldId="276"/>
            <ac:picMk id="5" creationId="{C7A84BD4-CFDA-416E-9881-6CC28A39756B}"/>
          </ac:picMkLst>
        </pc:picChg>
        <pc:picChg chg="add mod">
          <ac:chgData name="Bobby Baker" userId="b2aa9695338fa941" providerId="LiveId" clId="{BFE39BA9-DEC6-4DE7-A47C-4ECE962172D5}" dt="2018-05-09T20:14:34.402" v="10201" actId="1076"/>
          <ac:picMkLst>
            <pc:docMk/>
            <pc:sldMk cId="2044329005" sldId="276"/>
            <ac:picMk id="7" creationId="{6CCAC228-1B8F-4D7A-84CF-F20D3C590315}"/>
          </ac:picMkLst>
        </pc:picChg>
      </pc:sldChg>
      <pc:sldChg chg="modSp add modAnim">
        <pc:chgData name="Bobby Baker" userId="b2aa9695338fa941" providerId="LiveId" clId="{BFE39BA9-DEC6-4DE7-A47C-4ECE962172D5}" dt="2018-05-09T21:00:35.022" v="11681"/>
        <pc:sldMkLst>
          <pc:docMk/>
          <pc:sldMk cId="261106757" sldId="277"/>
        </pc:sldMkLst>
        <pc:spChg chg="mod">
          <ac:chgData name="Bobby Baker" userId="b2aa9695338fa941" providerId="LiveId" clId="{BFE39BA9-DEC6-4DE7-A47C-4ECE962172D5}" dt="2018-05-09T20:55:54.723" v="11248" actId="20577"/>
          <ac:spMkLst>
            <pc:docMk/>
            <pc:sldMk cId="261106757" sldId="277"/>
            <ac:spMk id="2" creationId="{01287EBE-A9D4-4582-8E06-7C3551F0A6DF}"/>
          </ac:spMkLst>
        </pc:spChg>
        <pc:spChg chg="mod">
          <ac:chgData name="Bobby Baker" userId="b2aa9695338fa941" providerId="LiveId" clId="{BFE39BA9-DEC6-4DE7-A47C-4ECE962172D5}" dt="2018-05-09T21:00:11.661" v="11675" actId="20578"/>
          <ac:spMkLst>
            <pc:docMk/>
            <pc:sldMk cId="261106757" sldId="277"/>
            <ac:spMk id="3" creationId="{5F068519-F775-41D2-9DEE-48B73AB6E6E4}"/>
          </ac:spMkLst>
        </pc:spChg>
      </pc:sldChg>
      <pc:sldChg chg="addSp modSp add mod setBg modNotesTx">
        <pc:chgData name="Bobby Baker" userId="b2aa9695338fa941" providerId="LiveId" clId="{BFE39BA9-DEC6-4DE7-A47C-4ECE962172D5}" dt="2018-05-09T20:54:13.385" v="11147" actId="20577"/>
        <pc:sldMkLst>
          <pc:docMk/>
          <pc:sldMk cId="3150506984" sldId="278"/>
        </pc:sldMkLst>
        <pc:spChg chg="mod">
          <ac:chgData name="Bobby Baker" userId="b2aa9695338fa941" providerId="LiveId" clId="{BFE39BA9-DEC6-4DE7-A47C-4ECE962172D5}" dt="2018-05-09T20:50:48.885" v="10758" actId="26606"/>
          <ac:spMkLst>
            <pc:docMk/>
            <pc:sldMk cId="3150506984" sldId="278"/>
            <ac:spMk id="2" creationId="{604E178F-3726-4C69-8620-D5E75C1B1700}"/>
          </ac:spMkLst>
        </pc:spChg>
        <pc:spChg chg="mod">
          <ac:chgData name="Bobby Baker" userId="b2aa9695338fa941" providerId="LiveId" clId="{BFE39BA9-DEC6-4DE7-A47C-4ECE962172D5}" dt="2018-05-09T20:50:58.671" v="10762" actId="403"/>
          <ac:spMkLst>
            <pc:docMk/>
            <pc:sldMk cId="3150506984" sldId="278"/>
            <ac:spMk id="3" creationId="{2A6BFC22-FA41-4CAE-8387-E49364C08BAC}"/>
          </ac:spMkLst>
        </pc:spChg>
        <pc:spChg chg="add mod">
          <ac:chgData name="Bobby Baker" userId="b2aa9695338fa941" providerId="LiveId" clId="{BFE39BA9-DEC6-4DE7-A47C-4ECE962172D5}" dt="2018-05-09T20:51:55.963" v="10822" actId="404"/>
          <ac:spMkLst>
            <pc:docMk/>
            <pc:sldMk cId="3150506984" sldId="278"/>
            <ac:spMk id="5" creationId="{DAC477C1-D10A-460E-8A8A-6AE6B7396DF2}"/>
          </ac:spMkLst>
        </pc:spChg>
        <pc:picChg chg="add mod ord">
          <ac:chgData name="Bobby Baker" userId="b2aa9695338fa941" providerId="LiveId" clId="{BFE39BA9-DEC6-4DE7-A47C-4ECE962172D5}" dt="2018-05-09T20:50:48.885" v="10758" actId="26606"/>
          <ac:picMkLst>
            <pc:docMk/>
            <pc:sldMk cId="3150506984" sldId="278"/>
            <ac:picMk id="4" creationId="{7EB33871-99C3-4A85-B6FC-9C4EAD32C103}"/>
          </ac:picMkLst>
        </pc:picChg>
      </pc:sldChg>
      <pc:sldChg chg="addSp modSp add modAnim">
        <pc:chgData name="Bobby Baker" userId="b2aa9695338fa941" providerId="LiveId" clId="{BFE39BA9-DEC6-4DE7-A47C-4ECE962172D5}" dt="2018-05-09T21:05:26.263" v="11953"/>
        <pc:sldMkLst>
          <pc:docMk/>
          <pc:sldMk cId="3596855208" sldId="279"/>
        </pc:sldMkLst>
        <pc:spChg chg="mod">
          <ac:chgData name="Bobby Baker" userId="b2aa9695338fa941" providerId="LiveId" clId="{BFE39BA9-DEC6-4DE7-A47C-4ECE962172D5}" dt="2018-05-09T21:02:15.160" v="11734" actId="404"/>
          <ac:spMkLst>
            <pc:docMk/>
            <pc:sldMk cId="3596855208" sldId="279"/>
            <ac:spMk id="2" creationId="{03082F69-196D-41BF-8035-1A2818053A9A}"/>
          </ac:spMkLst>
        </pc:spChg>
        <pc:spChg chg="mod">
          <ac:chgData name="Bobby Baker" userId="b2aa9695338fa941" providerId="LiveId" clId="{BFE39BA9-DEC6-4DE7-A47C-4ECE962172D5}" dt="2018-05-09T21:03:50.697" v="11796" actId="14100"/>
          <ac:spMkLst>
            <pc:docMk/>
            <pc:sldMk cId="3596855208" sldId="279"/>
            <ac:spMk id="3" creationId="{A84470E0-4EAB-42FD-920F-FAEB4730065E}"/>
          </ac:spMkLst>
        </pc:spChg>
        <pc:spChg chg="add mod">
          <ac:chgData name="Bobby Baker" userId="b2aa9695338fa941" providerId="LiveId" clId="{BFE39BA9-DEC6-4DE7-A47C-4ECE962172D5}" dt="2018-05-09T21:05:19.299" v="11952" actId="20577"/>
          <ac:spMkLst>
            <pc:docMk/>
            <pc:sldMk cId="3596855208" sldId="279"/>
            <ac:spMk id="4" creationId="{3D7EB920-8795-4DFE-B69A-4398DBC19F0B}"/>
          </ac:spMkLst>
        </pc:spChg>
      </pc:sldChg>
      <pc:sldChg chg="delSp modSp add delAnim modAnim">
        <pc:chgData name="Bobby Baker" userId="b2aa9695338fa941" providerId="LiveId" clId="{BFE39BA9-DEC6-4DE7-A47C-4ECE962172D5}" dt="2018-05-09T21:16:52.493" v="12787"/>
        <pc:sldMkLst>
          <pc:docMk/>
          <pc:sldMk cId="2664749982" sldId="280"/>
        </pc:sldMkLst>
        <pc:spChg chg="mod">
          <ac:chgData name="Bobby Baker" userId="b2aa9695338fa941" providerId="LiveId" clId="{BFE39BA9-DEC6-4DE7-A47C-4ECE962172D5}" dt="2018-05-09T21:16:28.475" v="12783" actId="20577"/>
          <ac:spMkLst>
            <pc:docMk/>
            <pc:sldMk cId="2664749982" sldId="280"/>
            <ac:spMk id="3" creationId="{A84470E0-4EAB-42FD-920F-FAEB4730065E}"/>
          </ac:spMkLst>
        </pc:spChg>
        <pc:spChg chg="del">
          <ac:chgData name="Bobby Baker" userId="b2aa9695338fa941" providerId="LiveId" clId="{BFE39BA9-DEC6-4DE7-A47C-4ECE962172D5}" dt="2018-05-09T21:07:52.161" v="11955" actId="478"/>
          <ac:spMkLst>
            <pc:docMk/>
            <pc:sldMk cId="2664749982" sldId="280"/>
            <ac:spMk id="4" creationId="{3D7EB920-8795-4DFE-B69A-4398DBC19F0B}"/>
          </ac:spMkLst>
        </pc:spChg>
      </pc:sldChg>
      <pc:sldChg chg="modSp add">
        <pc:chgData name="Bobby Baker" userId="b2aa9695338fa941" providerId="LiveId" clId="{BFE39BA9-DEC6-4DE7-A47C-4ECE962172D5}" dt="2018-05-09T21:32:12.499" v="14129" actId="20577"/>
        <pc:sldMkLst>
          <pc:docMk/>
          <pc:sldMk cId="1297250835" sldId="281"/>
        </pc:sldMkLst>
        <pc:spChg chg="mod">
          <ac:chgData name="Bobby Baker" userId="b2aa9695338fa941" providerId="LiveId" clId="{BFE39BA9-DEC6-4DE7-A47C-4ECE962172D5}" dt="2018-05-09T21:18:50.859" v="12810" actId="313"/>
          <ac:spMkLst>
            <pc:docMk/>
            <pc:sldMk cId="1297250835" sldId="281"/>
            <ac:spMk id="2" creationId="{FBBF2572-FA6E-423F-84D5-26B266A50F9B}"/>
          </ac:spMkLst>
        </pc:spChg>
        <pc:spChg chg="mod">
          <ac:chgData name="Bobby Baker" userId="b2aa9695338fa941" providerId="LiveId" clId="{BFE39BA9-DEC6-4DE7-A47C-4ECE962172D5}" dt="2018-05-09T21:32:12.499" v="14129" actId="20577"/>
          <ac:spMkLst>
            <pc:docMk/>
            <pc:sldMk cId="1297250835" sldId="281"/>
            <ac:spMk id="3" creationId="{C4AAB745-54B8-4717-9E0D-5AD24AD30E5A}"/>
          </ac:spMkLst>
        </pc:spChg>
      </pc:sldChg>
      <pc:sldChg chg="modSp add modAnim">
        <pc:chgData name="Bobby Baker" userId="b2aa9695338fa941" providerId="LiveId" clId="{BFE39BA9-DEC6-4DE7-A47C-4ECE962172D5}" dt="2018-05-09T21:31:38.656" v="14121" actId="27636"/>
        <pc:sldMkLst>
          <pc:docMk/>
          <pc:sldMk cId="3872535926" sldId="282"/>
        </pc:sldMkLst>
        <pc:spChg chg="mod">
          <ac:chgData name="Bobby Baker" userId="b2aa9695338fa941" providerId="LiveId" clId="{BFE39BA9-DEC6-4DE7-A47C-4ECE962172D5}" dt="2018-05-09T21:29:17.465" v="14036" actId="20577"/>
          <ac:spMkLst>
            <pc:docMk/>
            <pc:sldMk cId="3872535926" sldId="282"/>
            <ac:spMk id="2" creationId="{7FF63F6A-CEED-46E7-BEEE-F0A4B9521928}"/>
          </ac:spMkLst>
        </pc:spChg>
        <pc:spChg chg="mod">
          <ac:chgData name="Bobby Baker" userId="b2aa9695338fa941" providerId="LiveId" clId="{BFE39BA9-DEC6-4DE7-A47C-4ECE962172D5}" dt="2018-05-09T21:31:38.656" v="14121" actId="27636"/>
          <ac:spMkLst>
            <pc:docMk/>
            <pc:sldMk cId="3872535926" sldId="282"/>
            <ac:spMk id="3" creationId="{6191350E-A6E0-4CAB-B168-F04419D56AA9}"/>
          </ac:spMkLst>
        </pc:spChg>
      </pc:sldChg>
      <pc:sldChg chg="add">
        <pc:chgData name="Bobby Baker" userId="b2aa9695338fa941" providerId="LiveId" clId="{BFE39BA9-DEC6-4DE7-A47C-4ECE962172D5}" dt="2018-05-09T21:30:46.588" v="14091"/>
        <pc:sldMkLst>
          <pc:docMk/>
          <pc:sldMk cId="2871746841" sldId="283"/>
        </pc:sldMkLst>
      </pc:sldChg>
      <pc:sldChg chg="addSp modSp add modAnim">
        <pc:chgData name="Bobby Baker" userId="b2aa9695338fa941" providerId="LiveId" clId="{BFE39BA9-DEC6-4DE7-A47C-4ECE962172D5}" dt="2018-05-09T21:39:18.420" v="14626"/>
        <pc:sldMkLst>
          <pc:docMk/>
          <pc:sldMk cId="3222370833" sldId="284"/>
        </pc:sldMkLst>
        <pc:spChg chg="mod">
          <ac:chgData name="Bobby Baker" userId="b2aa9695338fa941" providerId="LiveId" clId="{BFE39BA9-DEC6-4DE7-A47C-4ECE962172D5}" dt="2018-05-09T21:32:56" v="14163" actId="20577"/>
          <ac:spMkLst>
            <pc:docMk/>
            <pc:sldMk cId="3222370833" sldId="284"/>
            <ac:spMk id="2" creationId="{E2B2FDB7-0880-4E32-99CC-53B069999D34}"/>
          </ac:spMkLst>
        </pc:spChg>
        <pc:spChg chg="mod">
          <ac:chgData name="Bobby Baker" userId="b2aa9695338fa941" providerId="LiveId" clId="{BFE39BA9-DEC6-4DE7-A47C-4ECE962172D5}" dt="2018-05-09T21:38:29.367" v="14613" actId="20577"/>
          <ac:spMkLst>
            <pc:docMk/>
            <pc:sldMk cId="3222370833" sldId="284"/>
            <ac:spMk id="3" creationId="{D394C0D3-7663-4BD6-9EE9-099FFAC6D413}"/>
          </ac:spMkLst>
        </pc:spChg>
        <pc:spChg chg="add mod">
          <ac:chgData name="Bobby Baker" userId="b2aa9695338fa941" providerId="LiveId" clId="{BFE39BA9-DEC6-4DE7-A47C-4ECE962172D5}" dt="2018-05-09T21:35:22.427" v="14399" actId="403"/>
          <ac:spMkLst>
            <pc:docMk/>
            <pc:sldMk cId="3222370833" sldId="284"/>
            <ac:spMk id="4" creationId="{12C0ADB5-248A-4895-91BB-EB904AC3BBB9}"/>
          </ac:spMkLst>
        </pc:spChg>
      </pc:sldChg>
      <pc:sldChg chg="modSp add modAnim">
        <pc:chgData name="Bobby Baker" userId="b2aa9695338fa941" providerId="LiveId" clId="{BFE39BA9-DEC6-4DE7-A47C-4ECE962172D5}" dt="2018-05-09T21:42:56.989" v="14971"/>
        <pc:sldMkLst>
          <pc:docMk/>
          <pc:sldMk cId="296041744" sldId="285"/>
        </pc:sldMkLst>
        <pc:spChg chg="mod">
          <ac:chgData name="Bobby Baker" userId="b2aa9695338fa941" providerId="LiveId" clId="{BFE39BA9-DEC6-4DE7-A47C-4ECE962172D5}" dt="2018-05-09T21:39:33.901" v="14639" actId="20577"/>
          <ac:spMkLst>
            <pc:docMk/>
            <pc:sldMk cId="296041744" sldId="285"/>
            <ac:spMk id="2" creationId="{6E4582D4-CDD3-4776-8302-750F1F1139B8}"/>
          </ac:spMkLst>
        </pc:spChg>
        <pc:spChg chg="mod">
          <ac:chgData name="Bobby Baker" userId="b2aa9695338fa941" providerId="LiveId" clId="{BFE39BA9-DEC6-4DE7-A47C-4ECE962172D5}" dt="2018-05-09T21:42:43.199" v="14967" actId="20577"/>
          <ac:spMkLst>
            <pc:docMk/>
            <pc:sldMk cId="296041744" sldId="285"/>
            <ac:spMk id="3" creationId="{0267DCC8-3042-429C-8DAF-0DB13BA63FC2}"/>
          </ac:spMkLst>
        </pc:spChg>
      </pc:sldChg>
      <pc:sldChg chg="modSp add">
        <pc:chgData name="Bobby Baker" userId="b2aa9695338fa941" providerId="LiveId" clId="{BFE39BA9-DEC6-4DE7-A47C-4ECE962172D5}" dt="2018-05-09T21:46:00.912" v="15064" actId="9"/>
        <pc:sldMkLst>
          <pc:docMk/>
          <pc:sldMk cId="161657595" sldId="286"/>
        </pc:sldMkLst>
        <pc:spChg chg="mod">
          <ac:chgData name="Bobby Baker" userId="b2aa9695338fa941" providerId="LiveId" clId="{BFE39BA9-DEC6-4DE7-A47C-4ECE962172D5}" dt="2018-05-09T21:43:05.743" v="14973"/>
          <ac:spMkLst>
            <pc:docMk/>
            <pc:sldMk cId="161657595" sldId="286"/>
            <ac:spMk id="2" creationId="{4042C6DE-C766-4B6C-9CE8-C11C421D3763}"/>
          </ac:spMkLst>
        </pc:spChg>
        <pc:spChg chg="mod">
          <ac:chgData name="Bobby Baker" userId="b2aa9695338fa941" providerId="LiveId" clId="{BFE39BA9-DEC6-4DE7-A47C-4ECE962172D5}" dt="2018-05-09T21:46:00.912" v="15064" actId="9"/>
          <ac:spMkLst>
            <pc:docMk/>
            <pc:sldMk cId="161657595" sldId="286"/>
            <ac:spMk id="3" creationId="{48678EEB-B5EE-4528-90F0-252F44E5DB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888F-BA9C-4D6F-A4EF-C2140F0FB5B5}" type="datetimeFigureOut">
              <a:rPr lang="en-US" smtClean="0"/>
              <a:t>4/4/2020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93D64-0436-4CF6-893F-7A688E49BA68}" type="slidenum">
              <a:rPr lang="en-US" smtClean="0"/>
              <a:t>‹#›</a:t>
            </a:fld>
            <a:endParaRPr lang="en-US"/>
          </a:p>
        </p:txBody>
      </p:sp>
    </p:spTree>
    <p:extLst>
      <p:ext uri="{BB962C8B-B14F-4D97-AF65-F5344CB8AC3E}">
        <p14:creationId xmlns:p14="http://schemas.microsoft.com/office/powerpoint/2010/main" val="278982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gulick.com/differencepatentandtrademark/"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RSI Prevention</a:t>
            </a:r>
          </a:p>
          <a:p>
            <a:pPr marL="171450" indent="-171450">
              <a:buFont typeface="Arial" panose="020B0604020202020204" pitchFamily="34" charset="0"/>
              <a:buChar char="•"/>
            </a:pPr>
            <a:r>
              <a:rPr lang="en-US" dirty="0"/>
              <a:t>Proper keyboard height &amp; position</a:t>
            </a:r>
          </a:p>
          <a:p>
            <a:pPr marL="171450" indent="-171450">
              <a:buFont typeface="Arial" panose="020B0604020202020204" pitchFamily="34" charset="0"/>
              <a:buChar char="•"/>
            </a:pPr>
            <a:r>
              <a:rPr lang="en-US" dirty="0"/>
              <a:t>Ergonomic keyboards</a:t>
            </a:r>
          </a:p>
          <a:p>
            <a:pPr marL="171450" indent="-171450">
              <a:buFont typeface="Arial" panose="020B0604020202020204" pitchFamily="34" charset="0"/>
              <a:buChar char="•"/>
            </a:pPr>
            <a:r>
              <a:rPr lang="en-US" dirty="0"/>
              <a:t>Quality chairs</a:t>
            </a:r>
          </a:p>
        </p:txBody>
      </p:sp>
      <p:sp>
        <p:nvSpPr>
          <p:cNvPr id="4" name="Slide Number Placeholder 3"/>
          <p:cNvSpPr>
            <a:spLocks noGrp="1"/>
          </p:cNvSpPr>
          <p:nvPr>
            <p:ph type="sldNum" sz="quarter" idx="10"/>
          </p:nvPr>
        </p:nvSpPr>
        <p:spPr/>
        <p:txBody>
          <a:bodyPr/>
          <a:lstStyle/>
          <a:p>
            <a:fld id="{9F693D64-0436-4CF6-893F-7A688E49BA68}" type="slidenum">
              <a:rPr lang="en-US" smtClean="0"/>
              <a:t>4</a:t>
            </a:fld>
            <a:endParaRPr lang="en-US"/>
          </a:p>
        </p:txBody>
      </p:sp>
    </p:spTree>
    <p:extLst>
      <p:ext uri="{BB962C8B-B14F-4D97-AF65-F5344CB8AC3E}">
        <p14:creationId xmlns:p14="http://schemas.microsoft.com/office/powerpoint/2010/main" val="309923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24</a:t>
            </a:fld>
            <a:endParaRPr lang="en-US"/>
          </a:p>
        </p:txBody>
      </p:sp>
    </p:spTree>
    <p:extLst>
      <p:ext uri="{BB962C8B-B14F-4D97-AF65-F5344CB8AC3E}">
        <p14:creationId xmlns:p14="http://schemas.microsoft.com/office/powerpoint/2010/main" val="102863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Patents</a:t>
            </a:r>
            <a:r>
              <a:rPr lang="en-US" sz="1200" b="0" i="0" kern="1200" dirty="0" smtClean="0">
                <a:solidFill>
                  <a:schemeClr val="tx1"/>
                </a:solidFill>
                <a:effectLst/>
                <a:latin typeface="+mn-lt"/>
                <a:ea typeface="+mn-ea"/>
                <a:cs typeface="+mn-cs"/>
              </a:rPr>
              <a:t>: Patents protect new, useful, and non-obvious inventions (ideas!). An invention can be a device, a structure, process, machinery, etc. (20 years most common)</a:t>
            </a:r>
          </a:p>
          <a:p>
            <a:pPr fontAlgn="base"/>
            <a:r>
              <a:rPr lang="en-US" sz="1200" b="1" i="0" kern="1200" dirty="0" smtClean="0">
                <a:solidFill>
                  <a:schemeClr val="tx1"/>
                </a:solidFill>
                <a:effectLst/>
                <a:latin typeface="+mn-lt"/>
                <a:ea typeface="+mn-ea"/>
                <a:cs typeface="+mn-cs"/>
              </a:rPr>
              <a:t>Trademarks:</a:t>
            </a:r>
            <a:r>
              <a:rPr lang="en-US" sz="1200" b="0" i="0" kern="1200" dirty="0" smtClean="0">
                <a:solidFill>
                  <a:schemeClr val="tx1"/>
                </a:solidFill>
                <a:effectLst/>
                <a:latin typeface="+mn-lt"/>
                <a:ea typeface="+mn-ea"/>
                <a:cs typeface="+mn-cs"/>
              </a:rPr>
              <a:t> Trademarks protect source identifications, usually for brands, slogans, logos, or designs (sometimes even scents or colors).  A trademark protection may extend perpetually.</a:t>
            </a:r>
          </a:p>
          <a:p>
            <a:pPr fontAlgn="base"/>
            <a:r>
              <a:rPr lang="en-US" sz="1200" b="1" i="0" kern="1200" dirty="0" smtClean="0">
                <a:solidFill>
                  <a:schemeClr val="tx1"/>
                </a:solidFill>
                <a:effectLst/>
                <a:latin typeface="+mn-lt"/>
                <a:ea typeface="+mn-ea"/>
                <a:cs typeface="+mn-cs"/>
              </a:rPr>
              <a:t>Copyrights:</a:t>
            </a:r>
            <a:r>
              <a:rPr lang="en-US" sz="1200" b="0" i="0" kern="1200" dirty="0" smtClean="0">
                <a:solidFill>
                  <a:schemeClr val="tx1"/>
                </a:solidFill>
                <a:effectLst/>
                <a:latin typeface="+mn-lt"/>
                <a:ea typeface="+mn-ea"/>
                <a:cs typeface="+mn-cs"/>
              </a:rPr>
              <a:t> Copyrights protect original textual works and visual or artistic expressions. (Life of author + 70 </a:t>
            </a:r>
            <a:r>
              <a:rPr lang="en-US" sz="1200" b="0" i="0" kern="1200" dirty="0" err="1" smtClean="0">
                <a:solidFill>
                  <a:schemeClr val="tx1"/>
                </a:solidFill>
                <a:effectLst/>
                <a:latin typeface="+mn-lt"/>
                <a:ea typeface="+mn-ea"/>
                <a:cs typeface="+mn-cs"/>
              </a:rPr>
              <a:t>yrs</a:t>
            </a:r>
            <a:r>
              <a:rPr lang="en-US" sz="1200" b="0" i="0" kern="1200" dirty="0" smtClean="0">
                <a:solidFill>
                  <a:schemeClr val="tx1"/>
                </a:solidFill>
                <a:effectLst/>
                <a:latin typeface="+mn-lt"/>
                <a:ea typeface="+mn-ea"/>
                <a:cs typeface="+mn-cs"/>
              </a:rPr>
              <a:t> / OR 95 </a:t>
            </a:r>
            <a:r>
              <a:rPr lang="en-US" sz="1200" b="0" i="0" kern="1200" dirty="0" err="1" smtClean="0">
                <a:solidFill>
                  <a:schemeClr val="tx1"/>
                </a:solidFill>
                <a:effectLst/>
                <a:latin typeface="+mn-lt"/>
                <a:ea typeface="+mn-ea"/>
                <a:cs typeface="+mn-cs"/>
              </a:rPr>
              <a:t>yrs</a:t>
            </a:r>
            <a:r>
              <a:rPr lang="en-US" sz="1200" b="0" i="0" kern="1200" dirty="0" smtClean="0">
                <a:solidFill>
                  <a:schemeClr val="tx1"/>
                </a:solidFill>
                <a:effectLst/>
                <a:latin typeface="+mn-lt"/>
                <a:ea typeface="+mn-ea"/>
                <a:cs typeface="+mn-cs"/>
              </a:rPr>
              <a:t> from pub or 120 </a:t>
            </a:r>
            <a:r>
              <a:rPr lang="en-US" sz="1200" b="0" i="0" kern="1200" dirty="0" err="1" smtClean="0">
                <a:solidFill>
                  <a:schemeClr val="tx1"/>
                </a:solidFill>
                <a:effectLst/>
                <a:latin typeface="+mn-lt"/>
                <a:ea typeface="+mn-ea"/>
                <a:cs typeface="+mn-cs"/>
              </a:rPr>
              <a:t>yrs</a:t>
            </a:r>
            <a:r>
              <a:rPr lang="en-US" sz="1200" b="0" i="0" kern="1200" dirty="0" smtClean="0">
                <a:solidFill>
                  <a:schemeClr val="tx1"/>
                </a:solidFill>
                <a:effectLst/>
                <a:latin typeface="+mn-lt"/>
                <a:ea typeface="+mn-ea"/>
                <a:cs typeface="+mn-cs"/>
              </a:rPr>
              <a:t> from creation</a:t>
            </a:r>
            <a:r>
              <a:rPr lang="en-US" sz="1200" b="0" i="0" kern="1200" baseline="0" dirty="0" smtClean="0">
                <a:solidFill>
                  <a:schemeClr val="tx1"/>
                </a:solidFill>
                <a:effectLst/>
                <a:latin typeface="+mn-lt"/>
                <a:ea typeface="+mn-ea"/>
                <a:cs typeface="+mn-cs"/>
              </a:rPr>
              <a:t> whichever is shorter)</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Trade Secrets: </a:t>
            </a:r>
            <a:r>
              <a:rPr lang="en-US" sz="1200" b="0" i="0" kern="1200" dirty="0" smtClean="0">
                <a:solidFill>
                  <a:schemeClr val="tx1"/>
                </a:solidFill>
                <a:effectLst/>
                <a:latin typeface="+mn-lt"/>
                <a:ea typeface="+mn-ea"/>
                <a:cs typeface="+mn-cs"/>
              </a:rPr>
              <a:t> Trade secrets protect valuable secret information like ideas that must be kept confidential. Others to whom they are disclosed to must also keep them confidential. Similar to trademarks, trade secret protection may extend perpetually.</a:t>
            </a:r>
          </a:p>
          <a:p>
            <a:r>
              <a:rPr lang="en-US" dirty="0" smtClean="0"/>
              <a:t>(From </a:t>
            </a:r>
            <a:r>
              <a:rPr lang="en-US" dirty="0" smtClean="0">
                <a:hlinkClick r:id="rId3"/>
              </a:rPr>
              <a:t>https://kgulick.com/differencepatentandtrademark/</a:t>
            </a:r>
            <a:r>
              <a:rPr lang="en-US" dirty="0" smtClean="0"/>
              <a:t>)</a:t>
            </a:r>
            <a:endParaRPr lang="en-US" dirty="0"/>
          </a:p>
        </p:txBody>
      </p:sp>
      <p:sp>
        <p:nvSpPr>
          <p:cNvPr id="4" name="Slide Number Placeholder 3"/>
          <p:cNvSpPr>
            <a:spLocks noGrp="1"/>
          </p:cNvSpPr>
          <p:nvPr>
            <p:ph type="sldNum" sz="quarter" idx="10"/>
          </p:nvPr>
        </p:nvSpPr>
        <p:spPr/>
        <p:txBody>
          <a:bodyPr/>
          <a:lstStyle/>
          <a:p>
            <a:fld id="{9F693D64-0436-4CF6-893F-7A688E49BA68}" type="slidenum">
              <a:rPr lang="en-US" smtClean="0"/>
              <a:t>30</a:t>
            </a:fld>
            <a:endParaRPr lang="en-US"/>
          </a:p>
        </p:txBody>
      </p:sp>
    </p:spTree>
    <p:extLst>
      <p:ext uri="{BB962C8B-B14F-4D97-AF65-F5344CB8AC3E}">
        <p14:creationId xmlns:p14="http://schemas.microsoft.com/office/powerpoint/2010/main" val="4054057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Eye Strain Prevention</a:t>
            </a:r>
          </a:p>
          <a:p>
            <a:pPr marL="171450" indent="-171450">
              <a:buFont typeface="Arial" panose="020B0604020202020204" pitchFamily="34" charset="0"/>
              <a:buChar char="•"/>
            </a:pPr>
            <a:r>
              <a:rPr lang="en-US" dirty="0"/>
              <a:t>Proper monitor height</a:t>
            </a:r>
          </a:p>
          <a:p>
            <a:pPr marL="171450" indent="-171450">
              <a:buFont typeface="Arial" panose="020B0604020202020204" pitchFamily="34" charset="0"/>
              <a:buChar char="•"/>
            </a:pPr>
            <a:r>
              <a:rPr lang="en-US" dirty="0"/>
              <a:t>Blue blocking glasses</a:t>
            </a:r>
          </a:p>
          <a:p>
            <a:pPr marL="171450" indent="-171450">
              <a:buFont typeface="Arial" panose="020B0604020202020204" pitchFamily="34" charset="0"/>
              <a:buChar char="•"/>
            </a:pPr>
            <a:r>
              <a:rPr lang="en-US" dirty="0"/>
              <a:t>20/20/20 Rule</a:t>
            </a:r>
          </a:p>
        </p:txBody>
      </p:sp>
      <p:sp>
        <p:nvSpPr>
          <p:cNvPr id="4" name="Slide Number Placeholder 3"/>
          <p:cNvSpPr>
            <a:spLocks noGrp="1"/>
          </p:cNvSpPr>
          <p:nvPr>
            <p:ph type="sldNum" sz="quarter" idx="10"/>
          </p:nvPr>
        </p:nvSpPr>
        <p:spPr/>
        <p:txBody>
          <a:bodyPr/>
          <a:lstStyle/>
          <a:p>
            <a:fld id="{9F693D64-0436-4CF6-893F-7A688E49BA68}" type="slidenum">
              <a:rPr lang="en-US" smtClean="0"/>
              <a:t>5</a:t>
            </a:fld>
            <a:endParaRPr lang="en-US"/>
          </a:p>
        </p:txBody>
      </p:sp>
    </p:spTree>
    <p:extLst>
      <p:ext uri="{BB962C8B-B14F-4D97-AF65-F5344CB8AC3E}">
        <p14:creationId xmlns:p14="http://schemas.microsoft.com/office/powerpoint/2010/main" val="82939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Women, not men, were the ones running these early computers.  </a:t>
            </a:r>
          </a:p>
          <a:p>
            <a:r>
              <a:rPr lang="en-US" dirty="0"/>
              <a:t>This led to many women leading computer science into the 21</a:t>
            </a:r>
            <a:r>
              <a:rPr lang="en-US" baseline="30000" dirty="0"/>
              <a:t>st</a:t>
            </a:r>
            <a:r>
              <a:rPr lang="en-US" dirty="0"/>
              <a:t> century, i.e. Grace Hopper, who programed the ENIAC. She also designed COBOL.  This language is still used today.</a:t>
            </a:r>
          </a:p>
        </p:txBody>
      </p:sp>
      <p:sp>
        <p:nvSpPr>
          <p:cNvPr id="4" name="Slide Number Placeholder 3"/>
          <p:cNvSpPr>
            <a:spLocks noGrp="1"/>
          </p:cNvSpPr>
          <p:nvPr>
            <p:ph type="sldNum" sz="quarter" idx="10"/>
          </p:nvPr>
        </p:nvSpPr>
        <p:spPr/>
        <p:txBody>
          <a:bodyPr/>
          <a:lstStyle/>
          <a:p>
            <a:fld id="{9F693D64-0436-4CF6-893F-7A688E49BA68}" type="slidenum">
              <a:rPr lang="en-US" smtClean="0"/>
              <a:t>11</a:t>
            </a:fld>
            <a:endParaRPr lang="en-US"/>
          </a:p>
        </p:txBody>
      </p:sp>
    </p:spTree>
    <p:extLst>
      <p:ext uri="{BB962C8B-B14F-4D97-AF65-F5344CB8AC3E}">
        <p14:creationId xmlns:p14="http://schemas.microsoft.com/office/powerpoint/2010/main" val="3834744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is Binary / ML is actually represented in Hex, which is just a more compact way for writing Binary.</a:t>
            </a:r>
          </a:p>
          <a:p>
            <a:pPr marL="171450" indent="-171450">
              <a:buFont typeface="Arial" panose="020B0604020202020204" pitchFamily="34" charset="0"/>
              <a:buChar char="•"/>
            </a:pPr>
            <a:r>
              <a:rPr lang="en-US" dirty="0"/>
              <a:t>The column of 8 numbers on the left is the hardware memory address in RAM where each line of code is stored.</a:t>
            </a:r>
          </a:p>
          <a:p>
            <a:pPr marL="171450" indent="-171450">
              <a:buFont typeface="Arial" panose="020B0604020202020204" pitchFamily="34" charset="0"/>
              <a:buChar char="•"/>
            </a:pPr>
            <a:r>
              <a:rPr lang="en-US" dirty="0"/>
              <a:t>The next two big columns are the actual code separated into bytes (each 2 characters is 1 byte).</a:t>
            </a:r>
          </a:p>
          <a:p>
            <a:pPr marL="171450" indent="-171450">
              <a:buFont typeface="Arial" panose="020B0604020202020204" pitchFamily="34" charset="0"/>
              <a:buChar char="•"/>
            </a:pPr>
            <a:r>
              <a:rPr lang="en-US" dirty="0"/>
              <a:t>The third column is the ASCII representation of the data in the previous two big columns.  </a:t>
            </a:r>
          </a:p>
        </p:txBody>
      </p:sp>
      <p:sp>
        <p:nvSpPr>
          <p:cNvPr id="4" name="Slide Number Placeholder 3"/>
          <p:cNvSpPr>
            <a:spLocks noGrp="1"/>
          </p:cNvSpPr>
          <p:nvPr>
            <p:ph type="sldNum" sz="quarter" idx="10"/>
          </p:nvPr>
        </p:nvSpPr>
        <p:spPr/>
        <p:txBody>
          <a:bodyPr/>
          <a:lstStyle/>
          <a:p>
            <a:fld id="{9F693D64-0436-4CF6-893F-7A688E49BA68}" type="slidenum">
              <a:rPr lang="en-US" smtClean="0"/>
              <a:t>14</a:t>
            </a:fld>
            <a:endParaRPr lang="en-US"/>
          </a:p>
        </p:txBody>
      </p:sp>
    </p:spTree>
    <p:extLst>
      <p:ext uri="{BB962C8B-B14F-4D97-AF65-F5344CB8AC3E}">
        <p14:creationId xmlns:p14="http://schemas.microsoft.com/office/powerpoint/2010/main" val="684227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program I wrote for my Assembly class.</a:t>
            </a:r>
          </a:p>
          <a:p>
            <a:pPr marL="171450" indent="-171450" algn="l">
              <a:buFont typeface="Arial" panose="020B0604020202020204" pitchFamily="34" charset="0"/>
              <a:buChar char="•"/>
            </a:pPr>
            <a:r>
              <a:rPr lang="en-US" u="none" dirty="0"/>
              <a:t>In this photo you can see the hardware memory address in the left-most column.  </a:t>
            </a:r>
          </a:p>
          <a:p>
            <a:pPr marL="171450" indent="-171450" algn="l">
              <a:buFont typeface="Arial" panose="020B0604020202020204" pitchFamily="34" charset="0"/>
              <a:buChar char="•"/>
            </a:pPr>
            <a:r>
              <a:rPr lang="en-US" u="none" dirty="0"/>
              <a:t>In the widest column is a x86-Assembly code (MOV EAX,0)</a:t>
            </a:r>
          </a:p>
          <a:p>
            <a:pPr marL="171450" indent="-171450" algn="l">
              <a:buFont typeface="Arial" panose="020B0604020202020204" pitchFamily="34" charset="0"/>
              <a:buChar char="•"/>
            </a:pPr>
            <a:r>
              <a:rPr lang="en-US" u="none" dirty="0"/>
              <a:t>The second column from the left is the Machine Language generated from the x86-Assembly code.</a:t>
            </a:r>
          </a:p>
        </p:txBody>
      </p:sp>
      <p:sp>
        <p:nvSpPr>
          <p:cNvPr id="4" name="Slide Number Placeholder 3"/>
          <p:cNvSpPr>
            <a:spLocks noGrp="1"/>
          </p:cNvSpPr>
          <p:nvPr>
            <p:ph type="sldNum" sz="quarter" idx="10"/>
          </p:nvPr>
        </p:nvSpPr>
        <p:spPr/>
        <p:txBody>
          <a:bodyPr/>
          <a:lstStyle/>
          <a:p>
            <a:fld id="{9F693D64-0436-4CF6-893F-7A688E49BA68}" type="slidenum">
              <a:rPr lang="en-US" smtClean="0"/>
              <a:t>15</a:t>
            </a:fld>
            <a:endParaRPr lang="en-US"/>
          </a:p>
        </p:txBody>
      </p:sp>
    </p:spTree>
    <p:extLst>
      <p:ext uri="{BB962C8B-B14F-4D97-AF65-F5344CB8AC3E}">
        <p14:creationId xmlns:p14="http://schemas.microsoft.com/office/powerpoint/2010/main" val="294575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old code that was written in FORTRAN or COBOL is still in use today because it would be too expensive to rewrite it.  </a:t>
            </a:r>
          </a:p>
          <a:p>
            <a:r>
              <a:rPr lang="en-US" dirty="0"/>
              <a:t>Also there are huge sections of code that is “dead-code”.  People don’t know what it does, so they don’t touch it and it just sits there.</a:t>
            </a:r>
          </a:p>
        </p:txBody>
      </p:sp>
      <p:sp>
        <p:nvSpPr>
          <p:cNvPr id="4" name="Slide Number Placeholder 3"/>
          <p:cNvSpPr>
            <a:spLocks noGrp="1"/>
          </p:cNvSpPr>
          <p:nvPr>
            <p:ph type="sldNum" sz="quarter" idx="10"/>
          </p:nvPr>
        </p:nvSpPr>
        <p:spPr/>
        <p:txBody>
          <a:bodyPr/>
          <a:lstStyle/>
          <a:p>
            <a:fld id="{9F693D64-0436-4CF6-893F-7A688E49BA68}" type="slidenum">
              <a:rPr lang="en-US" smtClean="0"/>
              <a:t>16</a:t>
            </a:fld>
            <a:endParaRPr lang="en-US"/>
          </a:p>
        </p:txBody>
      </p:sp>
    </p:spTree>
    <p:extLst>
      <p:ext uri="{BB962C8B-B14F-4D97-AF65-F5344CB8AC3E}">
        <p14:creationId xmlns:p14="http://schemas.microsoft.com/office/powerpoint/2010/main" val="283410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693D64-0436-4CF6-893F-7A688E49BA68}" type="slidenum">
              <a:rPr lang="en-US" smtClean="0"/>
              <a:t>20</a:t>
            </a:fld>
            <a:endParaRPr lang="en-US"/>
          </a:p>
        </p:txBody>
      </p:sp>
    </p:spTree>
    <p:extLst>
      <p:ext uri="{BB962C8B-B14F-4D97-AF65-F5344CB8AC3E}">
        <p14:creationId xmlns:p14="http://schemas.microsoft.com/office/powerpoint/2010/main" val="360203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22</a:t>
            </a:fld>
            <a:endParaRPr lang="en-US"/>
          </a:p>
        </p:txBody>
      </p:sp>
    </p:spTree>
    <p:extLst>
      <p:ext uri="{BB962C8B-B14F-4D97-AF65-F5344CB8AC3E}">
        <p14:creationId xmlns:p14="http://schemas.microsoft.com/office/powerpoint/2010/main" val="4095555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23</a:t>
            </a:fld>
            <a:endParaRPr lang="en-US"/>
          </a:p>
        </p:txBody>
      </p:sp>
    </p:spTree>
    <p:extLst>
      <p:ext uri="{BB962C8B-B14F-4D97-AF65-F5344CB8AC3E}">
        <p14:creationId xmlns:p14="http://schemas.microsoft.com/office/powerpoint/2010/main" val="4017581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4/4/2020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50963" y="0"/>
            <a:ext cx="9905998" cy="1478570"/>
          </a:xfrm>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15000" b="-1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2" y="0"/>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4/4/2020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krflesher/T149"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perl.or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026044-D820-4C98-85F7-CA0EFB0B9E96}"/>
              </a:ext>
            </a:extLst>
          </p:cNvPr>
          <p:cNvSpPr>
            <a:spLocks noGrp="1"/>
          </p:cNvSpPr>
          <p:nvPr>
            <p:ph type="ctrTitle"/>
          </p:nvPr>
        </p:nvSpPr>
        <p:spPr/>
        <p:txBody>
          <a:bodyPr/>
          <a:lstStyle/>
          <a:p>
            <a:r>
              <a:rPr lang="en-US" dirty="0"/>
              <a:t>Programming  </a:t>
            </a:r>
          </a:p>
        </p:txBody>
      </p:sp>
      <p:sp>
        <p:nvSpPr>
          <p:cNvPr id="3" name="Subtitle 2">
            <a:extLst>
              <a:ext uri="{FF2B5EF4-FFF2-40B4-BE49-F238E27FC236}">
                <a16:creationId xmlns="" xmlns:a16="http://schemas.microsoft.com/office/drawing/2014/main" id="{21A92797-FBD2-4A92-A688-CCD3898B8371}"/>
              </a:ext>
            </a:extLst>
          </p:cNvPr>
          <p:cNvSpPr>
            <a:spLocks noGrp="1"/>
          </p:cNvSpPr>
          <p:nvPr>
            <p:ph type="subTitle" idx="1"/>
          </p:nvPr>
        </p:nvSpPr>
        <p:spPr>
          <a:xfrm>
            <a:off x="1876424" y="3602038"/>
            <a:ext cx="8791575" cy="2433002"/>
          </a:xfrm>
        </p:spPr>
        <p:txBody>
          <a:bodyPr>
            <a:normAutofit/>
          </a:bodyPr>
          <a:lstStyle/>
          <a:p>
            <a:r>
              <a:rPr lang="en-US" dirty="0"/>
              <a:t>Merit Badge PowerPoint </a:t>
            </a:r>
          </a:p>
          <a:p>
            <a:endParaRPr lang="en-US" sz="1200" dirty="0"/>
          </a:p>
          <a:p>
            <a:endParaRPr lang="en-US" sz="1200" dirty="0"/>
          </a:p>
          <a:p>
            <a:r>
              <a:rPr lang="en-US" sz="1200" dirty="0"/>
              <a:t>© 2018 - 2020 Robert </a:t>
            </a:r>
            <a:r>
              <a:rPr lang="en-US" sz="1200" dirty="0" smtClean="0"/>
              <a:t>Baker</a:t>
            </a:r>
          </a:p>
          <a:p>
            <a:r>
              <a:rPr lang="en-US" sz="1200" dirty="0" smtClean="0"/>
              <a:t>2020 </a:t>
            </a:r>
            <a:r>
              <a:rPr lang="en-US" sz="1200" dirty="0" smtClean="0"/>
              <a:t>modified by Keith Flesher</a:t>
            </a:r>
          </a:p>
          <a:p>
            <a:r>
              <a:rPr lang="en-US" sz="1200" dirty="0">
                <a:hlinkClick r:id="rId2"/>
              </a:rPr>
              <a:t>https</a:t>
            </a:r>
            <a:r>
              <a:rPr lang="en-US" sz="1200">
                <a:hlinkClick r:id="rId2"/>
              </a:rPr>
              <a:t>://</a:t>
            </a:r>
            <a:r>
              <a:rPr lang="en-US" sz="1200" smtClean="0">
                <a:hlinkClick r:id="rId2"/>
              </a:rPr>
              <a:t>github.com/krflesher/T149</a:t>
            </a:r>
            <a:r>
              <a:rPr lang="en-US" sz="1200" smtClean="0"/>
              <a:t> </a:t>
            </a:r>
            <a:endParaRPr lang="en-US" sz="1200" dirty="0"/>
          </a:p>
        </p:txBody>
      </p:sp>
      <p:pic>
        <p:nvPicPr>
          <p:cNvPr id="5" name="Picture 4"/>
          <p:cNvPicPr>
            <a:picLocks noChangeAspect="1"/>
          </p:cNvPicPr>
          <p:nvPr/>
        </p:nvPicPr>
        <p:blipFill>
          <a:blip r:embed="rId3"/>
          <a:stretch>
            <a:fillRect/>
          </a:stretch>
        </p:blipFill>
        <p:spPr>
          <a:xfrm>
            <a:off x="7034211" y="1714499"/>
            <a:ext cx="3771062" cy="3286477"/>
          </a:xfrm>
          <a:prstGeom prst="rect">
            <a:avLst/>
          </a:prstGeom>
          <a:effectLst>
            <a:softEdge rad="63500"/>
          </a:effectLst>
        </p:spPr>
      </p:pic>
    </p:spTree>
    <p:extLst>
      <p:ext uri="{BB962C8B-B14F-4D97-AF65-F5344CB8AC3E}">
        <p14:creationId xmlns:p14="http://schemas.microsoft.com/office/powerpoint/2010/main" val="316406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E8EC7E-6519-4899-BF72-20A768807EC6}"/>
              </a:ext>
            </a:extLst>
          </p:cNvPr>
          <p:cNvSpPr>
            <a:spLocks noGrp="1"/>
          </p:cNvSpPr>
          <p:nvPr>
            <p:ph type="title"/>
          </p:nvPr>
        </p:nvSpPr>
        <p:spPr>
          <a:xfrm>
            <a:off x="1141412" y="0"/>
            <a:ext cx="9905998" cy="1478570"/>
          </a:xfrm>
        </p:spPr>
        <p:txBody>
          <a:bodyPr>
            <a:normAutofit/>
          </a:bodyPr>
          <a:lstStyle/>
          <a:p>
            <a:r>
              <a:rPr lang="en-US" dirty="0"/>
              <a:t>First Computers</a:t>
            </a:r>
          </a:p>
        </p:txBody>
      </p:sp>
      <p:pic>
        <p:nvPicPr>
          <p:cNvPr id="2050" name="Picture 2">
            <a:extLst>
              <a:ext uri="{FF2B5EF4-FFF2-40B4-BE49-F238E27FC236}">
                <a16:creationId xmlns="" xmlns:a16="http://schemas.microsoft.com/office/drawing/2014/main" id="{19A85D90-37A8-4005-B019-AD6F81B030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5610" y="1160949"/>
            <a:ext cx="5818069" cy="436355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 xmlns:a16="http://schemas.microsoft.com/office/drawing/2014/main" id="{6A7E648C-C27D-49E9-AE40-FD2A6E087FDA}"/>
              </a:ext>
            </a:extLst>
          </p:cNvPr>
          <p:cNvSpPr>
            <a:spLocks noGrp="1"/>
          </p:cNvSpPr>
          <p:nvPr>
            <p:ph idx="1"/>
          </p:nvPr>
        </p:nvSpPr>
        <p:spPr>
          <a:xfrm>
            <a:off x="7035681" y="1571867"/>
            <a:ext cx="4710683" cy="3541714"/>
          </a:xfrm>
        </p:spPr>
        <p:txBody>
          <a:bodyPr>
            <a:noAutofit/>
          </a:bodyPr>
          <a:lstStyle/>
          <a:p>
            <a:pPr marL="0" indent="0">
              <a:buNone/>
            </a:pPr>
            <a:r>
              <a:rPr lang="en-US" sz="2400" dirty="0"/>
              <a:t>A “Computer” used to be a </a:t>
            </a:r>
            <a:r>
              <a:rPr lang="en-US" sz="2400" dirty="0">
                <a:solidFill>
                  <a:schemeClr val="accent5"/>
                </a:solidFill>
              </a:rPr>
              <a:t>job description</a:t>
            </a:r>
            <a:r>
              <a:rPr lang="en-US" sz="2400" dirty="0"/>
              <a:t>, not an electronic machine</a:t>
            </a:r>
          </a:p>
          <a:p>
            <a:pPr marL="0" indent="0">
              <a:buNone/>
            </a:pPr>
            <a:r>
              <a:rPr lang="en-US" sz="2400" dirty="0"/>
              <a:t>Women almost exclusively filled these positions.</a:t>
            </a:r>
          </a:p>
          <a:p>
            <a:pPr marL="0" indent="0">
              <a:buNone/>
            </a:pPr>
            <a:r>
              <a:rPr lang="en-US" sz="2400" dirty="0"/>
              <a:t>Large agencies would have “Computer Rooms” with many ladies doing calculations by hand</a:t>
            </a:r>
          </a:p>
          <a:p>
            <a:pPr marL="0" indent="0">
              <a:buNone/>
            </a:pPr>
            <a:endParaRPr lang="en-US" sz="2400" dirty="0"/>
          </a:p>
        </p:txBody>
      </p:sp>
      <p:sp>
        <p:nvSpPr>
          <p:cNvPr id="4" name="TextBox 3">
            <a:extLst>
              <a:ext uri="{FF2B5EF4-FFF2-40B4-BE49-F238E27FC236}">
                <a16:creationId xmlns="" xmlns:a16="http://schemas.microsoft.com/office/drawing/2014/main" id="{8029D362-8CC8-4611-9B10-F1621BC3D5B8}"/>
              </a:ext>
            </a:extLst>
          </p:cNvPr>
          <p:cNvSpPr txBox="1"/>
          <p:nvPr/>
        </p:nvSpPr>
        <p:spPr>
          <a:xfrm>
            <a:off x="455611" y="5943600"/>
            <a:ext cx="5818068" cy="584775"/>
          </a:xfrm>
          <a:prstGeom prst="rect">
            <a:avLst/>
          </a:prstGeom>
          <a:noFill/>
        </p:spPr>
        <p:txBody>
          <a:bodyPr wrap="square" rtlCol="0">
            <a:spAutoFit/>
          </a:bodyPr>
          <a:lstStyle/>
          <a:p>
            <a:pPr algn="ctr"/>
            <a:r>
              <a:rPr lang="en-US" sz="1600" dirty="0"/>
              <a:t>A “</a:t>
            </a:r>
            <a:r>
              <a:rPr lang="en-US" sz="1600" dirty="0" err="1"/>
              <a:t>kilogirl</a:t>
            </a:r>
            <a:r>
              <a:rPr lang="en-US" sz="1600" dirty="0"/>
              <a:t>” was a unit of measurement equaling 1000 hours of computing labor</a:t>
            </a:r>
          </a:p>
        </p:txBody>
      </p:sp>
    </p:spTree>
    <p:extLst>
      <p:ext uri="{BB962C8B-B14F-4D97-AF65-F5344CB8AC3E}">
        <p14:creationId xmlns:p14="http://schemas.microsoft.com/office/powerpoint/2010/main" val="293143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EB33871-99C3-4A85-B6FC-9C4EAD32C103}"/>
              </a:ext>
            </a:extLst>
          </p:cNvPr>
          <p:cNvPicPr>
            <a:picLocks noChangeAspect="1"/>
          </p:cNvPicPr>
          <p:nvPr/>
        </p:nvPicPr>
        <p:blipFill>
          <a:blip r:embed="rId3"/>
          <a:stretch>
            <a:fillRect/>
          </a:stretch>
        </p:blipFill>
        <p:spPr>
          <a:xfrm>
            <a:off x="165241" y="1110787"/>
            <a:ext cx="5791924" cy="377923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 xmlns:a16="http://schemas.microsoft.com/office/drawing/2014/main" id="{604E178F-3726-4C69-8620-D5E75C1B1700}"/>
              </a:ext>
            </a:extLst>
          </p:cNvPr>
          <p:cNvSpPr>
            <a:spLocks noGrp="1"/>
          </p:cNvSpPr>
          <p:nvPr>
            <p:ph type="title"/>
          </p:nvPr>
        </p:nvSpPr>
        <p:spPr>
          <a:xfrm>
            <a:off x="1141412" y="0"/>
            <a:ext cx="9905998" cy="1478570"/>
          </a:xfrm>
        </p:spPr>
        <p:txBody>
          <a:bodyPr>
            <a:normAutofit/>
          </a:bodyPr>
          <a:lstStyle/>
          <a:p>
            <a:r>
              <a:rPr lang="en-US" dirty="0"/>
              <a:t>Early Computers</a:t>
            </a:r>
          </a:p>
        </p:txBody>
      </p:sp>
      <p:sp>
        <p:nvSpPr>
          <p:cNvPr id="3" name="Content Placeholder 2">
            <a:extLst>
              <a:ext uri="{FF2B5EF4-FFF2-40B4-BE49-F238E27FC236}">
                <a16:creationId xmlns="" xmlns:a16="http://schemas.microsoft.com/office/drawing/2014/main" id="{2A6BFC22-FA41-4CAE-8387-E49364C08BAC}"/>
              </a:ext>
            </a:extLst>
          </p:cNvPr>
          <p:cNvSpPr>
            <a:spLocks noGrp="1"/>
          </p:cNvSpPr>
          <p:nvPr>
            <p:ph idx="1"/>
          </p:nvPr>
        </p:nvSpPr>
        <p:spPr>
          <a:xfrm>
            <a:off x="5957165" y="1110787"/>
            <a:ext cx="6066416" cy="4865080"/>
          </a:xfrm>
        </p:spPr>
        <p:txBody>
          <a:bodyPr>
            <a:noAutofit/>
          </a:bodyPr>
          <a:lstStyle/>
          <a:p>
            <a:pPr marL="0" indent="0">
              <a:lnSpc>
                <a:spcPct val="110000"/>
              </a:lnSpc>
              <a:buNone/>
            </a:pPr>
            <a:r>
              <a:rPr lang="en-US" sz="2200" dirty="0"/>
              <a:t>ENIAC – Electronic Numerical Integrator And Computer (1946)</a:t>
            </a:r>
          </a:p>
          <a:p>
            <a:pPr>
              <a:lnSpc>
                <a:spcPct val="110000"/>
              </a:lnSpc>
            </a:pPr>
            <a:r>
              <a:rPr lang="en-US" sz="2200" dirty="0"/>
              <a:t>First general-purpose computer</a:t>
            </a:r>
          </a:p>
          <a:p>
            <a:pPr lvl="1">
              <a:lnSpc>
                <a:spcPct val="110000"/>
              </a:lnSpc>
            </a:pPr>
            <a:r>
              <a:rPr lang="en-US" sz="2200" dirty="0"/>
              <a:t>Used Base-10 instead of Binary (Base-2)</a:t>
            </a:r>
          </a:p>
          <a:p>
            <a:pPr>
              <a:lnSpc>
                <a:spcPct val="110000"/>
              </a:lnSpc>
            </a:pPr>
            <a:r>
              <a:rPr lang="en-US" sz="2200" dirty="0">
                <a:solidFill>
                  <a:schemeClr val="accent5"/>
                </a:solidFill>
              </a:rPr>
              <a:t>They used Vacuum Tubes and Mechanical Switches</a:t>
            </a:r>
          </a:p>
          <a:p>
            <a:pPr>
              <a:lnSpc>
                <a:spcPct val="110000"/>
              </a:lnSpc>
            </a:pPr>
            <a:r>
              <a:rPr lang="en-US" sz="2200" dirty="0"/>
              <a:t>Used to calculate firing-tables for the military.</a:t>
            </a:r>
          </a:p>
          <a:p>
            <a:pPr marL="0" indent="0">
              <a:lnSpc>
                <a:spcPct val="110000"/>
              </a:lnSpc>
              <a:buNone/>
            </a:pPr>
            <a:r>
              <a:rPr lang="en-US" sz="2200" dirty="0"/>
              <a:t>UNIVAC – UNIVersal Automatic Computer (1951)</a:t>
            </a:r>
          </a:p>
          <a:p>
            <a:pPr>
              <a:lnSpc>
                <a:spcPct val="110000"/>
              </a:lnSpc>
            </a:pPr>
            <a:r>
              <a:rPr lang="en-US" sz="2200" dirty="0"/>
              <a:t>First commercial computer</a:t>
            </a:r>
          </a:p>
          <a:p>
            <a:pPr>
              <a:lnSpc>
                <a:spcPct val="110000"/>
              </a:lnSpc>
            </a:pPr>
            <a:r>
              <a:rPr lang="en-US" sz="2200" dirty="0"/>
              <a:t>Brought computers into the public eye after it correctly predicted the “total-upset, landslide”, 1952 Presidential Election.</a:t>
            </a:r>
          </a:p>
        </p:txBody>
      </p:sp>
      <p:sp>
        <p:nvSpPr>
          <p:cNvPr id="5" name="TextBox 4">
            <a:extLst>
              <a:ext uri="{FF2B5EF4-FFF2-40B4-BE49-F238E27FC236}">
                <a16:creationId xmlns="" xmlns:a16="http://schemas.microsoft.com/office/drawing/2014/main" id="{DAC477C1-D10A-460E-8A8A-6AE6B7396DF2}"/>
              </a:ext>
            </a:extLst>
          </p:cNvPr>
          <p:cNvSpPr txBox="1"/>
          <p:nvPr/>
        </p:nvSpPr>
        <p:spPr>
          <a:xfrm>
            <a:off x="165241" y="5206485"/>
            <a:ext cx="5538883" cy="369332"/>
          </a:xfrm>
          <a:prstGeom prst="rect">
            <a:avLst/>
          </a:prstGeom>
          <a:noFill/>
        </p:spPr>
        <p:txBody>
          <a:bodyPr wrap="square" rtlCol="0">
            <a:spAutoFit/>
          </a:bodyPr>
          <a:lstStyle/>
          <a:p>
            <a:pPr algn="ctr"/>
            <a:r>
              <a:rPr lang="en-US" dirty="0"/>
              <a:t>ENIAC 1946 – What do you notice about this </a:t>
            </a:r>
            <a:r>
              <a:rPr lang="en-US" dirty="0" smtClean="0"/>
              <a:t>photo?</a:t>
            </a:r>
            <a:endParaRPr lang="en-US" dirty="0"/>
          </a:p>
        </p:txBody>
      </p:sp>
    </p:spTree>
    <p:extLst>
      <p:ext uri="{BB962C8B-B14F-4D97-AF65-F5344CB8AC3E}">
        <p14:creationId xmlns:p14="http://schemas.microsoft.com/office/powerpoint/2010/main" val="2455796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E77F7-4690-4E8E-AC22-6F58EF012AF9}"/>
              </a:ext>
            </a:extLst>
          </p:cNvPr>
          <p:cNvSpPr>
            <a:spLocks noGrp="1"/>
          </p:cNvSpPr>
          <p:nvPr>
            <p:ph type="title"/>
          </p:nvPr>
        </p:nvSpPr>
        <p:spPr>
          <a:xfrm>
            <a:off x="1032934" y="-13438"/>
            <a:ext cx="9905998" cy="1478570"/>
          </a:xfrm>
        </p:spPr>
        <p:txBody>
          <a:bodyPr>
            <a:normAutofit/>
          </a:bodyPr>
          <a:lstStyle/>
          <a:p>
            <a:pPr algn="ctr"/>
            <a:r>
              <a:rPr lang="en-US" dirty="0"/>
              <a:t>Pre-Modern Computers</a:t>
            </a:r>
          </a:p>
        </p:txBody>
      </p:sp>
      <p:sp>
        <p:nvSpPr>
          <p:cNvPr id="3" name="Content Placeholder 2">
            <a:extLst>
              <a:ext uri="{FF2B5EF4-FFF2-40B4-BE49-F238E27FC236}">
                <a16:creationId xmlns="" xmlns:a16="http://schemas.microsoft.com/office/drawing/2014/main" id="{C73E8996-0BD6-470F-94E7-C4538600130E}"/>
              </a:ext>
            </a:extLst>
          </p:cNvPr>
          <p:cNvSpPr>
            <a:spLocks noGrp="1"/>
          </p:cNvSpPr>
          <p:nvPr>
            <p:ph idx="1"/>
          </p:nvPr>
        </p:nvSpPr>
        <p:spPr>
          <a:xfrm>
            <a:off x="227012" y="1220786"/>
            <a:ext cx="5106988" cy="5141913"/>
          </a:xfrm>
        </p:spPr>
        <p:txBody>
          <a:bodyPr anchor="ctr">
            <a:noAutofit/>
          </a:bodyPr>
          <a:lstStyle/>
          <a:p>
            <a:pPr marL="0" indent="0">
              <a:buNone/>
            </a:pPr>
            <a:r>
              <a:rPr lang="en-US" sz="2400" dirty="0"/>
              <a:t>After Vacuum Tube and Mechanical Switched computers,</a:t>
            </a:r>
            <a:r>
              <a:rPr lang="en-US" sz="2400" dirty="0">
                <a:solidFill>
                  <a:schemeClr val="accent5"/>
                </a:solidFill>
              </a:rPr>
              <a:t> Integrated Circuits (ICs) </a:t>
            </a:r>
            <a:r>
              <a:rPr lang="en-US" sz="2400" dirty="0"/>
              <a:t>allowed computers to get much smaller.  Computers </a:t>
            </a:r>
            <a:r>
              <a:rPr lang="en-US" sz="2400" dirty="0" smtClean="0"/>
              <a:t>went from </a:t>
            </a:r>
            <a:r>
              <a:rPr lang="en-US" sz="2400" dirty="0"/>
              <a:t>the Size of buildings to the size of desks.  </a:t>
            </a:r>
          </a:p>
          <a:p>
            <a:pPr marL="0" indent="0">
              <a:buNone/>
            </a:pPr>
            <a:r>
              <a:rPr lang="en-US" sz="2400" dirty="0"/>
              <a:t>This also allowed more powerful computers to be built because less space was needed. </a:t>
            </a:r>
          </a:p>
        </p:txBody>
      </p:sp>
      <p:pic>
        <p:nvPicPr>
          <p:cNvPr id="1026" name="Picture 2" descr="Image result for apple 2 motherboard">
            <a:extLst>
              <a:ext uri="{FF2B5EF4-FFF2-40B4-BE49-F238E27FC236}">
                <a16:creationId xmlns="" xmlns:a16="http://schemas.microsoft.com/office/drawing/2014/main" id="{63971A4A-64AF-4CC3-B692-D52F70ED5B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52" r="2" b="2"/>
          <a:stretch/>
        </p:blipFill>
        <p:spPr bwMode="auto">
          <a:xfrm>
            <a:off x="6039561" y="1465132"/>
            <a:ext cx="5705293" cy="3735518"/>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740FA447-86FA-4369-96AC-E66244FC2CE6}"/>
              </a:ext>
            </a:extLst>
          </p:cNvPr>
          <p:cNvSpPr txBox="1"/>
          <p:nvPr/>
        </p:nvSpPr>
        <p:spPr>
          <a:xfrm>
            <a:off x="6039561" y="5635753"/>
            <a:ext cx="5705293" cy="923330"/>
          </a:xfrm>
          <a:prstGeom prst="rect">
            <a:avLst/>
          </a:prstGeom>
          <a:noFill/>
        </p:spPr>
        <p:txBody>
          <a:bodyPr wrap="square" rtlCol="0">
            <a:spAutoFit/>
          </a:bodyPr>
          <a:lstStyle/>
          <a:p>
            <a:pPr algn="ctr"/>
            <a:r>
              <a:rPr lang="en-US" dirty="0"/>
              <a:t>This is an Apple2 </a:t>
            </a:r>
            <a:r>
              <a:rPr lang="en-US" dirty="0" smtClean="0"/>
              <a:t>motherboard from the late 1970s. </a:t>
            </a:r>
            <a:endParaRPr lang="en-US" dirty="0"/>
          </a:p>
          <a:p>
            <a:pPr algn="ctr"/>
            <a:r>
              <a:rPr lang="en-US" dirty="0"/>
              <a:t>All the black chips make the CPU.</a:t>
            </a:r>
          </a:p>
          <a:p>
            <a:pPr algn="ctr"/>
            <a:r>
              <a:rPr lang="en-US" dirty="0"/>
              <a:t>Each one is about 1” wide.</a:t>
            </a:r>
          </a:p>
        </p:txBody>
      </p:sp>
    </p:spTree>
    <p:extLst>
      <p:ext uri="{BB962C8B-B14F-4D97-AF65-F5344CB8AC3E}">
        <p14:creationId xmlns:p14="http://schemas.microsoft.com/office/powerpoint/2010/main" val="197833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98D62C-2129-46AB-B246-78B29A597FF5}"/>
              </a:ext>
            </a:extLst>
          </p:cNvPr>
          <p:cNvSpPr>
            <a:spLocks noGrp="1"/>
          </p:cNvSpPr>
          <p:nvPr>
            <p:ph type="title"/>
          </p:nvPr>
        </p:nvSpPr>
        <p:spPr>
          <a:xfrm>
            <a:off x="1141411" y="0"/>
            <a:ext cx="9905998" cy="1478570"/>
          </a:xfrm>
        </p:spPr>
        <p:txBody>
          <a:bodyPr>
            <a:normAutofit/>
          </a:bodyPr>
          <a:lstStyle/>
          <a:p>
            <a:r>
              <a:rPr lang="en-US" dirty="0"/>
              <a:t>Modern Computers</a:t>
            </a:r>
          </a:p>
        </p:txBody>
      </p:sp>
      <p:pic>
        <p:nvPicPr>
          <p:cNvPr id="2050" name="Picture 2" descr="A silicon wafer with a coin on top of it.">
            <a:extLst>
              <a:ext uri="{FF2B5EF4-FFF2-40B4-BE49-F238E27FC236}">
                <a16:creationId xmlns="" xmlns:a16="http://schemas.microsoft.com/office/drawing/2014/main" id="{46FF9B2C-8DE8-4905-83DF-A12B48F125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110" y="1478570"/>
            <a:ext cx="5462307" cy="409673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 xmlns:a16="http://schemas.microsoft.com/office/drawing/2014/main" id="{38680C40-7367-4FA8-BF57-D230DC974F4D}"/>
              </a:ext>
            </a:extLst>
          </p:cNvPr>
          <p:cNvSpPr>
            <a:spLocks noGrp="1"/>
          </p:cNvSpPr>
          <p:nvPr>
            <p:ph idx="1"/>
          </p:nvPr>
        </p:nvSpPr>
        <p:spPr>
          <a:xfrm>
            <a:off x="6210301" y="1239837"/>
            <a:ext cx="5599110" cy="5081030"/>
          </a:xfrm>
        </p:spPr>
        <p:txBody>
          <a:bodyPr>
            <a:noAutofit/>
          </a:bodyPr>
          <a:lstStyle/>
          <a:p>
            <a:pPr marL="0" indent="0">
              <a:buNone/>
            </a:pPr>
            <a:r>
              <a:rPr lang="en-US" sz="2400" dirty="0"/>
              <a:t>The </a:t>
            </a:r>
            <a:r>
              <a:rPr lang="en-US" sz="2400" dirty="0">
                <a:solidFill>
                  <a:schemeClr val="accent5"/>
                </a:solidFill>
              </a:rPr>
              <a:t>Microprocessor</a:t>
            </a:r>
            <a:r>
              <a:rPr lang="en-US" sz="2400" dirty="0"/>
              <a:t> allowed computers to go from the size of desks to the size of a dime!</a:t>
            </a:r>
          </a:p>
          <a:p>
            <a:pPr marL="0" indent="0">
              <a:buNone/>
            </a:pPr>
            <a:r>
              <a:rPr lang="en-US" sz="2400" dirty="0"/>
              <a:t>Each small square in this picture is a computer!</a:t>
            </a:r>
          </a:p>
          <a:p>
            <a:pPr marL="0" indent="0">
              <a:buNone/>
            </a:pPr>
            <a:r>
              <a:rPr lang="en-US" sz="2400" dirty="0"/>
              <a:t>This allowed use to make computers even more powerful and allow us to use even more powerful language features.</a:t>
            </a:r>
          </a:p>
          <a:p>
            <a:pPr marL="0" indent="0">
              <a:buNone/>
            </a:pPr>
            <a:endParaRPr lang="en-US" sz="2400" dirty="0"/>
          </a:p>
        </p:txBody>
      </p:sp>
      <p:sp>
        <p:nvSpPr>
          <p:cNvPr id="4" name="TextBox 3">
            <a:extLst>
              <a:ext uri="{FF2B5EF4-FFF2-40B4-BE49-F238E27FC236}">
                <a16:creationId xmlns="" xmlns:a16="http://schemas.microsoft.com/office/drawing/2014/main" id="{A9D37F2E-3A50-48E5-B4B3-829DE224AB43}"/>
              </a:ext>
            </a:extLst>
          </p:cNvPr>
          <p:cNvSpPr txBox="1"/>
          <p:nvPr/>
        </p:nvSpPr>
        <p:spPr>
          <a:xfrm>
            <a:off x="1141411" y="5951535"/>
            <a:ext cx="4299269" cy="369332"/>
          </a:xfrm>
          <a:prstGeom prst="rect">
            <a:avLst/>
          </a:prstGeom>
          <a:noFill/>
        </p:spPr>
        <p:txBody>
          <a:bodyPr wrap="square" rtlCol="0">
            <a:spAutoFit/>
          </a:bodyPr>
          <a:lstStyle/>
          <a:p>
            <a:r>
              <a:rPr lang="en-US" dirty="0"/>
              <a:t>Each “switch” in these chips are 10nm wide</a:t>
            </a:r>
          </a:p>
        </p:txBody>
      </p:sp>
    </p:spTree>
    <p:extLst>
      <p:ext uri="{BB962C8B-B14F-4D97-AF65-F5344CB8AC3E}">
        <p14:creationId xmlns:p14="http://schemas.microsoft.com/office/powerpoint/2010/main" val="1614265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generated with high confidence">
            <a:extLst>
              <a:ext uri="{FF2B5EF4-FFF2-40B4-BE49-F238E27FC236}">
                <a16:creationId xmlns="" xmlns:a16="http://schemas.microsoft.com/office/drawing/2014/main" id="{979917C6-E945-46D3-AB1E-B464D6ABE526}"/>
              </a:ext>
            </a:extLst>
          </p:cNvPr>
          <p:cNvPicPr>
            <a:picLocks noChangeAspect="1"/>
          </p:cNvPicPr>
          <p:nvPr/>
        </p:nvPicPr>
        <p:blipFill rotWithShape="1">
          <a:blip r:embed="rId3"/>
          <a:srcRect r="4468" b="5"/>
          <a:stretch/>
        </p:blipFill>
        <p:spPr>
          <a:xfrm>
            <a:off x="284161" y="1653315"/>
            <a:ext cx="4689234" cy="30655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 xmlns:a16="http://schemas.microsoft.com/office/drawing/2014/main" id="{888290B7-D4B4-439A-9B9E-21FACF5011EF}"/>
              </a:ext>
            </a:extLst>
          </p:cNvPr>
          <p:cNvSpPr>
            <a:spLocks noGrp="1"/>
          </p:cNvSpPr>
          <p:nvPr>
            <p:ph type="title"/>
          </p:nvPr>
        </p:nvSpPr>
        <p:spPr>
          <a:xfrm>
            <a:off x="1141412" y="0"/>
            <a:ext cx="9905998" cy="1478570"/>
          </a:xfrm>
        </p:spPr>
        <p:txBody>
          <a:bodyPr>
            <a:normAutofit/>
          </a:bodyPr>
          <a:lstStyle/>
          <a:p>
            <a:r>
              <a:rPr lang="en-US" dirty="0"/>
              <a:t>History of Programming</a:t>
            </a:r>
          </a:p>
        </p:txBody>
      </p:sp>
      <p:sp>
        <p:nvSpPr>
          <p:cNvPr id="3" name="Content Placeholder 2">
            <a:extLst>
              <a:ext uri="{FF2B5EF4-FFF2-40B4-BE49-F238E27FC236}">
                <a16:creationId xmlns="" xmlns:a16="http://schemas.microsoft.com/office/drawing/2014/main" id="{743FFCCC-83DD-4077-9677-694BBFE798B7}"/>
              </a:ext>
            </a:extLst>
          </p:cNvPr>
          <p:cNvSpPr>
            <a:spLocks noGrp="1"/>
          </p:cNvSpPr>
          <p:nvPr>
            <p:ph idx="1"/>
          </p:nvPr>
        </p:nvSpPr>
        <p:spPr>
          <a:xfrm>
            <a:off x="5619750" y="1478570"/>
            <a:ext cx="6305550" cy="4807930"/>
          </a:xfrm>
        </p:spPr>
        <p:txBody>
          <a:bodyPr>
            <a:noAutofit/>
          </a:bodyPr>
          <a:lstStyle/>
          <a:p>
            <a:r>
              <a:rPr lang="en-US" sz="2400" dirty="0"/>
              <a:t>What was the first programming language?</a:t>
            </a:r>
          </a:p>
          <a:p>
            <a:pPr lvl="1"/>
            <a:r>
              <a:rPr lang="en-US" sz="2400" dirty="0"/>
              <a:t>Binary / Machine Language (ML)</a:t>
            </a:r>
          </a:p>
          <a:p>
            <a:r>
              <a:rPr lang="en-US" sz="2400" dirty="0"/>
              <a:t>Binary / ML is really hard to read, but it can be done.</a:t>
            </a:r>
          </a:p>
          <a:p>
            <a:r>
              <a:rPr lang="en-US" sz="2400" dirty="0"/>
              <a:t>Early computers used switches and cables to accomplish this.  </a:t>
            </a:r>
          </a:p>
          <a:p>
            <a:r>
              <a:rPr lang="en-US" sz="2400" dirty="0"/>
              <a:t>It is insanely fast, only limited by hardware speed.</a:t>
            </a:r>
          </a:p>
          <a:p>
            <a:r>
              <a:rPr lang="en-US" sz="2400" dirty="0"/>
              <a:t>All programming languages end up as Binary / ML at some point during execution. </a:t>
            </a:r>
          </a:p>
        </p:txBody>
      </p:sp>
    </p:spTree>
    <p:extLst>
      <p:ext uri="{BB962C8B-B14F-4D97-AF65-F5344CB8AC3E}">
        <p14:creationId xmlns:p14="http://schemas.microsoft.com/office/powerpoint/2010/main" val="279716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 name="Picture 6" descr="A screenshot of a computer screen&#10;&#10;Description generated with very high confidence">
            <a:extLst>
              <a:ext uri="{FF2B5EF4-FFF2-40B4-BE49-F238E27FC236}">
                <a16:creationId xmlns="" xmlns:a16="http://schemas.microsoft.com/office/drawing/2014/main" id="{FD4237C7-743A-4247-9959-6619C2AA9738}"/>
              </a:ext>
            </a:extLst>
          </p:cNvPr>
          <p:cNvPicPr>
            <a:picLocks noChangeAspect="1"/>
          </p:cNvPicPr>
          <p:nvPr/>
        </p:nvPicPr>
        <p:blipFill rotWithShape="1">
          <a:blip r:embed="rId4"/>
          <a:srcRect l="1262" r="26571" b="-3"/>
          <a:stretch/>
        </p:blipFill>
        <p:spPr>
          <a:xfrm>
            <a:off x="5985933" y="2021495"/>
            <a:ext cx="5713864" cy="3741130"/>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 xmlns:a16="http://schemas.microsoft.com/office/drawing/2014/main" id="{399DA435-82C3-4F7D-93FC-359B1ACDA465}"/>
              </a:ext>
            </a:extLst>
          </p:cNvPr>
          <p:cNvSpPr>
            <a:spLocks noGrp="1"/>
          </p:cNvSpPr>
          <p:nvPr>
            <p:ph type="title"/>
          </p:nvPr>
        </p:nvSpPr>
        <p:spPr>
          <a:xfrm>
            <a:off x="1249890" y="0"/>
            <a:ext cx="9905998" cy="1478570"/>
          </a:xfrm>
        </p:spPr>
        <p:txBody>
          <a:bodyPr>
            <a:normAutofit/>
          </a:bodyPr>
          <a:lstStyle/>
          <a:p>
            <a:r>
              <a:rPr lang="en-US" dirty="0"/>
              <a:t>History of Programming</a:t>
            </a:r>
          </a:p>
        </p:txBody>
      </p:sp>
      <p:sp>
        <p:nvSpPr>
          <p:cNvPr id="3" name="Content Placeholder 2">
            <a:extLst>
              <a:ext uri="{FF2B5EF4-FFF2-40B4-BE49-F238E27FC236}">
                <a16:creationId xmlns="" xmlns:a16="http://schemas.microsoft.com/office/drawing/2014/main" id="{797DF03C-9B05-40AF-AEF1-A3D91B5EB344}"/>
              </a:ext>
            </a:extLst>
          </p:cNvPr>
          <p:cNvSpPr>
            <a:spLocks noGrp="1"/>
          </p:cNvSpPr>
          <p:nvPr>
            <p:ph idx="1"/>
          </p:nvPr>
        </p:nvSpPr>
        <p:spPr>
          <a:xfrm>
            <a:off x="361950" y="1478570"/>
            <a:ext cx="5623983" cy="4826980"/>
          </a:xfrm>
        </p:spPr>
        <p:txBody>
          <a:bodyPr anchor="ctr">
            <a:noAutofit/>
          </a:bodyPr>
          <a:lstStyle/>
          <a:p>
            <a:pPr>
              <a:lnSpc>
                <a:spcPct val="110000"/>
              </a:lnSpc>
            </a:pPr>
            <a:r>
              <a:rPr lang="en-US" sz="2400" dirty="0"/>
              <a:t>Next came Assembly Language (ASM)</a:t>
            </a:r>
          </a:p>
          <a:p>
            <a:pPr>
              <a:lnSpc>
                <a:spcPct val="110000"/>
              </a:lnSpc>
            </a:pPr>
            <a:r>
              <a:rPr lang="en-US" sz="2400" dirty="0"/>
              <a:t>Slightly easier to read than Binary / ML</a:t>
            </a:r>
          </a:p>
          <a:p>
            <a:pPr>
              <a:lnSpc>
                <a:spcPct val="110000"/>
              </a:lnSpc>
            </a:pPr>
            <a:r>
              <a:rPr lang="en-US" sz="2400" dirty="0"/>
              <a:t>Still very fast because it maps back to Binary / ML</a:t>
            </a:r>
          </a:p>
          <a:p>
            <a:pPr>
              <a:lnSpc>
                <a:spcPct val="110000"/>
              </a:lnSpc>
            </a:pPr>
            <a:r>
              <a:rPr lang="en-US" sz="2400" dirty="0"/>
              <a:t>Very few people ‘need’ to program is ASM</a:t>
            </a:r>
          </a:p>
          <a:p>
            <a:pPr>
              <a:lnSpc>
                <a:spcPct val="110000"/>
              </a:lnSpc>
            </a:pPr>
            <a:r>
              <a:rPr lang="en-US" sz="2400" dirty="0"/>
              <a:t>There is a different Assembly Language for each CPU design, so it is not portable code.</a:t>
            </a:r>
          </a:p>
          <a:p>
            <a:pPr lvl="1">
              <a:lnSpc>
                <a:spcPct val="110000"/>
              </a:lnSpc>
            </a:pPr>
            <a:r>
              <a:rPr lang="en-US" sz="2400" dirty="0"/>
              <a:t>Why is portable code good?</a:t>
            </a:r>
          </a:p>
        </p:txBody>
      </p:sp>
    </p:spTree>
    <p:extLst>
      <p:ext uri="{BB962C8B-B14F-4D97-AF65-F5344CB8AC3E}">
        <p14:creationId xmlns:p14="http://schemas.microsoft.com/office/powerpoint/2010/main" val="22235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73A6AC-89E1-49FD-8F8E-4CDE9E0C2F53}"/>
              </a:ext>
            </a:extLst>
          </p:cNvPr>
          <p:cNvSpPr>
            <a:spLocks noGrp="1"/>
          </p:cNvSpPr>
          <p:nvPr>
            <p:ph type="title"/>
          </p:nvPr>
        </p:nvSpPr>
        <p:spPr/>
        <p:txBody>
          <a:bodyPr/>
          <a:lstStyle/>
          <a:p>
            <a:r>
              <a:rPr lang="en-US" dirty="0"/>
              <a:t>History of Programming</a:t>
            </a:r>
          </a:p>
        </p:txBody>
      </p:sp>
      <p:sp>
        <p:nvSpPr>
          <p:cNvPr id="3" name="Content Placeholder 2">
            <a:extLst>
              <a:ext uri="{FF2B5EF4-FFF2-40B4-BE49-F238E27FC236}">
                <a16:creationId xmlns="" xmlns:a16="http://schemas.microsoft.com/office/drawing/2014/main" id="{6FF40841-2256-4163-A2DE-92072BFF305A}"/>
              </a:ext>
            </a:extLst>
          </p:cNvPr>
          <p:cNvSpPr>
            <a:spLocks noGrp="1"/>
          </p:cNvSpPr>
          <p:nvPr>
            <p:ph idx="1"/>
          </p:nvPr>
        </p:nvSpPr>
        <p:spPr>
          <a:xfrm>
            <a:off x="1141412" y="2249486"/>
            <a:ext cx="9905999" cy="3913569"/>
          </a:xfrm>
        </p:spPr>
        <p:txBody>
          <a:bodyPr/>
          <a:lstStyle/>
          <a:p>
            <a:pPr marL="0" indent="0">
              <a:buNone/>
            </a:pPr>
            <a:r>
              <a:rPr lang="en-US" dirty="0"/>
              <a:t>Next-Generation Languages came around the 1950’s.</a:t>
            </a:r>
          </a:p>
          <a:p>
            <a:pPr marL="0" indent="0">
              <a:buNone/>
            </a:pPr>
            <a:r>
              <a:rPr lang="en-US" sz="2000" dirty="0"/>
              <a:t>They allowed:</a:t>
            </a:r>
          </a:p>
          <a:p>
            <a:pPr lvl="1"/>
            <a:r>
              <a:rPr lang="en-US" sz="1800" dirty="0"/>
              <a:t>Code portability between different systems</a:t>
            </a:r>
          </a:p>
          <a:p>
            <a:pPr lvl="1"/>
            <a:r>
              <a:rPr lang="en-US" sz="1800" dirty="0"/>
              <a:t>Easier to write, read and debug code</a:t>
            </a:r>
          </a:p>
          <a:p>
            <a:pPr lvl="1"/>
            <a:r>
              <a:rPr lang="en-US" sz="1800" dirty="0"/>
              <a:t>Allowed for new concepts (i.e. functions, classes, objects, OOP)</a:t>
            </a:r>
          </a:p>
          <a:p>
            <a:pPr lvl="1"/>
            <a:r>
              <a:rPr lang="en-US" sz="1800" dirty="0"/>
              <a:t>Explored new fields (i.e. science, math, computer science, data science, business)</a:t>
            </a:r>
          </a:p>
          <a:p>
            <a:pPr marL="0" indent="0">
              <a:buNone/>
            </a:pPr>
            <a:r>
              <a:rPr lang="en-US" sz="2000" dirty="0"/>
              <a:t>The first big languages were…   </a:t>
            </a:r>
            <a:r>
              <a:rPr lang="en-US" sz="1100" dirty="0"/>
              <a:t>(in order of creation)</a:t>
            </a:r>
          </a:p>
          <a:p>
            <a:pPr marL="0" indent="0">
              <a:buNone/>
            </a:pPr>
            <a:r>
              <a:rPr lang="en-US" sz="2000" dirty="0"/>
              <a:t>FORTRAN, LISP, COBOL, BASIC and Pascal</a:t>
            </a:r>
          </a:p>
          <a:p>
            <a:pPr marL="0" indent="0">
              <a:buNone/>
            </a:pPr>
            <a:endParaRPr lang="en-US" dirty="0"/>
          </a:p>
        </p:txBody>
      </p:sp>
    </p:spTree>
    <p:extLst>
      <p:ext uri="{BB962C8B-B14F-4D97-AF65-F5344CB8AC3E}">
        <p14:creationId xmlns:p14="http://schemas.microsoft.com/office/powerpoint/2010/main" val="185071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855A62-2F73-4EB4-8B9F-D49DFDBDBD54}"/>
              </a:ext>
            </a:extLst>
          </p:cNvPr>
          <p:cNvSpPr>
            <a:spLocks noGrp="1"/>
          </p:cNvSpPr>
          <p:nvPr>
            <p:ph type="title"/>
          </p:nvPr>
        </p:nvSpPr>
        <p:spPr>
          <a:xfrm>
            <a:off x="609600" y="0"/>
            <a:ext cx="10972800" cy="1478570"/>
          </a:xfrm>
        </p:spPr>
        <p:txBody>
          <a:bodyPr/>
          <a:lstStyle/>
          <a:p>
            <a:pPr algn="ctr"/>
            <a:r>
              <a:rPr lang="en-US" dirty="0"/>
              <a:t>Programming Now</a:t>
            </a:r>
          </a:p>
        </p:txBody>
      </p:sp>
      <p:sp>
        <p:nvSpPr>
          <p:cNvPr id="3" name="Content Placeholder 2">
            <a:extLst>
              <a:ext uri="{FF2B5EF4-FFF2-40B4-BE49-F238E27FC236}">
                <a16:creationId xmlns="" xmlns:a16="http://schemas.microsoft.com/office/drawing/2014/main" id="{EBDAA079-C0BE-4A3F-A562-465C90B39312}"/>
              </a:ext>
            </a:extLst>
          </p:cNvPr>
          <p:cNvSpPr>
            <a:spLocks noGrp="1"/>
          </p:cNvSpPr>
          <p:nvPr>
            <p:ph idx="1"/>
          </p:nvPr>
        </p:nvSpPr>
        <p:spPr>
          <a:xfrm>
            <a:off x="609600" y="1123950"/>
            <a:ext cx="10972800" cy="960943"/>
          </a:xfrm>
        </p:spPr>
        <p:txBody>
          <a:bodyPr>
            <a:noAutofit/>
          </a:bodyPr>
          <a:lstStyle/>
          <a:p>
            <a:pPr marL="0" indent="0">
              <a:buNone/>
            </a:pPr>
            <a:r>
              <a:rPr lang="en-US" sz="4600" dirty="0"/>
              <a:t>How </a:t>
            </a:r>
            <a:r>
              <a:rPr lang="en-US" sz="4000" dirty="0"/>
              <a:t>many</a:t>
            </a:r>
            <a:r>
              <a:rPr lang="en-US" sz="4600" dirty="0"/>
              <a:t> languages do you recognize? </a:t>
            </a:r>
          </a:p>
          <a:p>
            <a:pPr marL="0" indent="0">
              <a:buNone/>
            </a:pPr>
            <a:endParaRPr lang="en-US" dirty="0"/>
          </a:p>
        </p:txBody>
      </p:sp>
      <p:sp>
        <p:nvSpPr>
          <p:cNvPr id="5" name="TextBox 4">
            <a:extLst>
              <a:ext uri="{FF2B5EF4-FFF2-40B4-BE49-F238E27FC236}">
                <a16:creationId xmlns="" xmlns:a16="http://schemas.microsoft.com/office/drawing/2014/main" id="{5BBE23A8-42B5-455C-A6F7-3074D964ADD9}"/>
              </a:ext>
            </a:extLst>
          </p:cNvPr>
          <p:cNvSpPr txBox="1"/>
          <p:nvPr/>
        </p:nvSpPr>
        <p:spPr>
          <a:xfrm>
            <a:off x="612546" y="2071877"/>
            <a:ext cx="10969853" cy="4546637"/>
          </a:xfrm>
          <a:prstGeom prst="rect">
            <a:avLst/>
          </a:prstGeom>
          <a:noFill/>
        </p:spPr>
        <p:txBody>
          <a:bodyPr wrap="square" numCol="4" rtlCol="0">
            <a:noAutofit/>
          </a:bodyPr>
          <a:lstStyle/>
          <a:p>
            <a:r>
              <a:rPr lang="en-US" sz="2400" dirty="0"/>
              <a:t>C</a:t>
            </a:r>
          </a:p>
          <a:p>
            <a:r>
              <a:rPr lang="en-US" sz="2400" dirty="0"/>
              <a:t>C++</a:t>
            </a:r>
          </a:p>
          <a:p>
            <a:r>
              <a:rPr lang="en-US" sz="2400" dirty="0"/>
              <a:t>Java</a:t>
            </a:r>
          </a:p>
          <a:p>
            <a:r>
              <a:rPr lang="en-US" sz="2400" dirty="0"/>
              <a:t>JavaScript</a:t>
            </a:r>
          </a:p>
          <a:p>
            <a:r>
              <a:rPr lang="en-US" sz="2400" dirty="0"/>
              <a:t>HTML</a:t>
            </a:r>
          </a:p>
          <a:p>
            <a:r>
              <a:rPr lang="en-US" sz="2400" dirty="0"/>
              <a:t>CSS</a:t>
            </a:r>
          </a:p>
          <a:p>
            <a:r>
              <a:rPr lang="en-US" sz="2400" dirty="0"/>
              <a:t>Python</a:t>
            </a:r>
          </a:p>
          <a:p>
            <a:r>
              <a:rPr lang="en-US" sz="2400" dirty="0"/>
              <a:t>Ruby</a:t>
            </a:r>
          </a:p>
          <a:p>
            <a:r>
              <a:rPr lang="en-US" sz="2400" dirty="0"/>
              <a:t>PHP</a:t>
            </a:r>
          </a:p>
          <a:p>
            <a:r>
              <a:rPr lang="en-US" sz="2400" dirty="0"/>
              <a:t>OpenCL</a:t>
            </a:r>
          </a:p>
          <a:p>
            <a:r>
              <a:rPr lang="en-US" sz="2400" dirty="0"/>
              <a:t>SQL</a:t>
            </a:r>
          </a:p>
          <a:p>
            <a:r>
              <a:rPr lang="en-US" sz="2400" dirty="0"/>
              <a:t>MATLAB</a:t>
            </a:r>
          </a:p>
          <a:p>
            <a:r>
              <a:rPr lang="en-US" sz="2400" dirty="0"/>
              <a:t>Erlang</a:t>
            </a:r>
          </a:p>
          <a:p>
            <a:r>
              <a:rPr lang="en-US" sz="2400" dirty="0"/>
              <a:t>Ada</a:t>
            </a:r>
          </a:p>
          <a:p>
            <a:r>
              <a:rPr lang="en-US" sz="2400" dirty="0"/>
              <a:t>Objective-C</a:t>
            </a:r>
          </a:p>
          <a:p>
            <a:r>
              <a:rPr lang="en-US" sz="2400" dirty="0"/>
              <a:t>Swift</a:t>
            </a:r>
          </a:p>
          <a:p>
            <a:r>
              <a:rPr lang="en-US" sz="2400" dirty="0"/>
              <a:t>Mathematica</a:t>
            </a:r>
          </a:p>
          <a:p>
            <a:r>
              <a:rPr lang="en-US" sz="2400" dirty="0"/>
              <a:t>C#</a:t>
            </a:r>
          </a:p>
          <a:p>
            <a:r>
              <a:rPr lang="en-US" sz="2400" dirty="0"/>
              <a:t>Visual Basic</a:t>
            </a:r>
          </a:p>
          <a:p>
            <a:r>
              <a:rPr lang="en-US" sz="2400" dirty="0"/>
              <a:t>Rust</a:t>
            </a:r>
          </a:p>
          <a:p>
            <a:r>
              <a:rPr lang="en-US" sz="2400" dirty="0"/>
              <a:t>F#</a:t>
            </a:r>
          </a:p>
          <a:p>
            <a:r>
              <a:rPr lang="en-US" sz="2400" dirty="0"/>
              <a:t>R</a:t>
            </a:r>
          </a:p>
          <a:p>
            <a:r>
              <a:rPr lang="en-US" sz="2400" dirty="0"/>
              <a:t>Go</a:t>
            </a:r>
          </a:p>
          <a:p>
            <a:r>
              <a:rPr lang="en-US" sz="2400" dirty="0"/>
              <a:t>PowerShell</a:t>
            </a:r>
          </a:p>
          <a:p>
            <a:r>
              <a:rPr lang="en-US" sz="2400" dirty="0"/>
              <a:t>BASH</a:t>
            </a:r>
          </a:p>
          <a:p>
            <a:r>
              <a:rPr lang="en-US" sz="2400" dirty="0"/>
              <a:t>TypeScript</a:t>
            </a:r>
          </a:p>
          <a:p>
            <a:r>
              <a:rPr lang="en-US" sz="2400" dirty="0"/>
              <a:t>PostScript</a:t>
            </a:r>
          </a:p>
          <a:p>
            <a:r>
              <a:rPr lang="en-US" sz="2400" dirty="0"/>
              <a:t>CoffeeScript</a:t>
            </a:r>
          </a:p>
          <a:p>
            <a:r>
              <a:rPr lang="en-US" sz="2400" dirty="0"/>
              <a:t>Perl</a:t>
            </a:r>
          </a:p>
          <a:p>
            <a:r>
              <a:rPr lang="en-US" sz="2400" dirty="0"/>
              <a:t>x86-Assembly MASM</a:t>
            </a:r>
          </a:p>
          <a:p>
            <a:r>
              <a:rPr lang="en-US" sz="2400" dirty="0"/>
              <a:t>RegEx</a:t>
            </a:r>
          </a:p>
          <a:p>
            <a:r>
              <a:rPr lang="en-US" sz="2400" dirty="0"/>
              <a:t>PL/SQL</a:t>
            </a:r>
          </a:p>
          <a:p>
            <a:r>
              <a:rPr lang="en-US" sz="2400" dirty="0"/>
              <a:t>MIPS</a:t>
            </a:r>
          </a:p>
          <a:p>
            <a:r>
              <a:rPr lang="en-US" sz="2400" dirty="0"/>
              <a:t>ColdFusion </a:t>
            </a:r>
          </a:p>
          <a:p>
            <a:r>
              <a:rPr lang="en-US" sz="2400" dirty="0"/>
              <a:t>LaTeX</a:t>
            </a:r>
          </a:p>
          <a:p>
            <a:r>
              <a:rPr lang="en-US" sz="2400" dirty="0"/>
              <a:t>XML</a:t>
            </a:r>
          </a:p>
          <a:p>
            <a:r>
              <a:rPr lang="en-US" sz="2400" dirty="0"/>
              <a:t>JSON</a:t>
            </a:r>
          </a:p>
          <a:p>
            <a:r>
              <a:rPr lang="en-US" sz="2400" dirty="0"/>
              <a:t>Ladder Logic</a:t>
            </a:r>
          </a:p>
          <a:p>
            <a:r>
              <a:rPr lang="en-US" sz="2400" dirty="0"/>
              <a:t>YAML</a:t>
            </a:r>
          </a:p>
          <a:p>
            <a:r>
              <a:rPr lang="en-US" sz="2400" dirty="0"/>
              <a:t>Batch</a:t>
            </a:r>
          </a:p>
        </p:txBody>
      </p:sp>
    </p:spTree>
    <p:extLst>
      <p:ext uri="{BB962C8B-B14F-4D97-AF65-F5344CB8AC3E}">
        <p14:creationId xmlns:p14="http://schemas.microsoft.com/office/powerpoint/2010/main" val="87130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855A62-2F73-4EB4-8B9F-D49DFDBDBD54}"/>
              </a:ext>
            </a:extLst>
          </p:cNvPr>
          <p:cNvSpPr>
            <a:spLocks noGrp="1"/>
          </p:cNvSpPr>
          <p:nvPr>
            <p:ph type="title"/>
          </p:nvPr>
        </p:nvSpPr>
        <p:spPr>
          <a:xfrm>
            <a:off x="627061" y="-372"/>
            <a:ext cx="10955340" cy="1478570"/>
          </a:xfrm>
        </p:spPr>
        <p:txBody>
          <a:bodyPr/>
          <a:lstStyle/>
          <a:p>
            <a:r>
              <a:rPr lang="en-US" dirty="0"/>
              <a:t>Programming Now</a:t>
            </a:r>
          </a:p>
        </p:txBody>
      </p:sp>
      <p:sp>
        <p:nvSpPr>
          <p:cNvPr id="3" name="Content Placeholder 2">
            <a:extLst>
              <a:ext uri="{FF2B5EF4-FFF2-40B4-BE49-F238E27FC236}">
                <a16:creationId xmlns="" xmlns:a16="http://schemas.microsoft.com/office/drawing/2014/main" id="{EBDAA079-C0BE-4A3F-A562-465C90B39312}"/>
              </a:ext>
            </a:extLst>
          </p:cNvPr>
          <p:cNvSpPr>
            <a:spLocks noGrp="1"/>
          </p:cNvSpPr>
          <p:nvPr>
            <p:ph idx="1"/>
          </p:nvPr>
        </p:nvSpPr>
        <p:spPr>
          <a:xfrm>
            <a:off x="627061" y="1194760"/>
            <a:ext cx="10955340" cy="833575"/>
          </a:xfrm>
        </p:spPr>
        <p:txBody>
          <a:bodyPr>
            <a:noAutofit/>
          </a:bodyPr>
          <a:lstStyle/>
          <a:p>
            <a:pPr marL="0" indent="0">
              <a:buNone/>
            </a:pPr>
            <a:r>
              <a:rPr lang="en-US" sz="4000" dirty="0"/>
              <a:t>Why are the languages grouped into colors?</a:t>
            </a:r>
          </a:p>
          <a:p>
            <a:pPr marL="0" indent="0">
              <a:buNone/>
            </a:pPr>
            <a:endParaRPr lang="en-US" sz="4000" dirty="0"/>
          </a:p>
        </p:txBody>
      </p:sp>
      <p:sp>
        <p:nvSpPr>
          <p:cNvPr id="4" name="TextBox 3">
            <a:extLst>
              <a:ext uri="{FF2B5EF4-FFF2-40B4-BE49-F238E27FC236}">
                <a16:creationId xmlns="" xmlns:a16="http://schemas.microsoft.com/office/drawing/2014/main" id="{5BBE23A8-42B5-455C-A6F7-3074D964ADD9}"/>
              </a:ext>
            </a:extLst>
          </p:cNvPr>
          <p:cNvSpPr txBox="1"/>
          <p:nvPr/>
        </p:nvSpPr>
        <p:spPr>
          <a:xfrm>
            <a:off x="612547" y="2071877"/>
            <a:ext cx="10955340" cy="4590179"/>
          </a:xfrm>
          <a:prstGeom prst="rect">
            <a:avLst/>
          </a:prstGeom>
          <a:noFill/>
        </p:spPr>
        <p:txBody>
          <a:bodyPr wrap="square" numCol="4" rtlCol="0">
            <a:noAutofit/>
          </a:bodyPr>
          <a:lstStyle/>
          <a:p>
            <a:r>
              <a:rPr lang="en-US" sz="2400" dirty="0">
                <a:solidFill>
                  <a:schemeClr val="accent1"/>
                </a:solidFill>
              </a:rPr>
              <a:t>C</a:t>
            </a:r>
          </a:p>
          <a:p>
            <a:r>
              <a:rPr lang="en-US" sz="2400" dirty="0">
                <a:solidFill>
                  <a:schemeClr val="accent1"/>
                </a:solidFill>
              </a:rPr>
              <a:t>C++</a:t>
            </a:r>
          </a:p>
          <a:p>
            <a:r>
              <a:rPr lang="en-US" sz="2400" dirty="0">
                <a:solidFill>
                  <a:schemeClr val="accent1"/>
                </a:solidFill>
              </a:rPr>
              <a:t>Java</a:t>
            </a:r>
          </a:p>
          <a:p>
            <a:r>
              <a:rPr lang="en-US" sz="2400" dirty="0">
                <a:solidFill>
                  <a:schemeClr val="accent3"/>
                </a:solidFill>
              </a:rPr>
              <a:t>JavaScript</a:t>
            </a:r>
          </a:p>
          <a:p>
            <a:r>
              <a:rPr lang="en-US" sz="2400" dirty="0">
                <a:solidFill>
                  <a:schemeClr val="accent4"/>
                </a:solidFill>
              </a:rPr>
              <a:t>HTML</a:t>
            </a:r>
          </a:p>
          <a:p>
            <a:r>
              <a:rPr lang="en-US" sz="2400" dirty="0">
                <a:solidFill>
                  <a:schemeClr val="accent2"/>
                </a:solidFill>
              </a:rPr>
              <a:t>CSS</a:t>
            </a:r>
          </a:p>
          <a:p>
            <a:r>
              <a:rPr lang="en-US" sz="2400" dirty="0">
                <a:solidFill>
                  <a:schemeClr val="accent1"/>
                </a:solidFill>
              </a:rPr>
              <a:t>Python</a:t>
            </a:r>
          </a:p>
          <a:p>
            <a:r>
              <a:rPr lang="en-US" sz="2400" dirty="0">
                <a:solidFill>
                  <a:schemeClr val="accent1"/>
                </a:solidFill>
              </a:rPr>
              <a:t>Ruby</a:t>
            </a:r>
          </a:p>
          <a:p>
            <a:r>
              <a:rPr lang="en-US" sz="2400" dirty="0">
                <a:solidFill>
                  <a:schemeClr val="accent1"/>
                </a:solidFill>
              </a:rPr>
              <a:t>PHP</a:t>
            </a:r>
          </a:p>
          <a:p>
            <a:r>
              <a:rPr lang="en-US" sz="2400" dirty="0">
                <a:solidFill>
                  <a:schemeClr val="accent1"/>
                </a:solidFill>
              </a:rPr>
              <a:t>OpenCL</a:t>
            </a:r>
          </a:p>
          <a:p>
            <a:r>
              <a:rPr lang="en-US" sz="2400" dirty="0">
                <a:solidFill>
                  <a:schemeClr val="accent2"/>
                </a:solidFill>
              </a:rPr>
              <a:t>SQL</a:t>
            </a:r>
          </a:p>
          <a:p>
            <a:r>
              <a:rPr lang="en-US" sz="2400" dirty="0">
                <a:solidFill>
                  <a:schemeClr val="accent1"/>
                </a:solidFill>
              </a:rPr>
              <a:t>MATLAB</a:t>
            </a:r>
          </a:p>
          <a:p>
            <a:r>
              <a:rPr lang="en-US" sz="2400" dirty="0">
                <a:solidFill>
                  <a:schemeClr val="accent1"/>
                </a:solidFill>
              </a:rPr>
              <a:t>Erlang</a:t>
            </a:r>
          </a:p>
          <a:p>
            <a:r>
              <a:rPr lang="en-US" sz="2400" dirty="0">
                <a:solidFill>
                  <a:schemeClr val="accent1"/>
                </a:solidFill>
              </a:rPr>
              <a:t>Ada</a:t>
            </a:r>
          </a:p>
          <a:p>
            <a:r>
              <a:rPr lang="en-US" sz="2400" dirty="0">
                <a:solidFill>
                  <a:schemeClr val="accent1"/>
                </a:solidFill>
              </a:rPr>
              <a:t>Objective-C</a:t>
            </a:r>
          </a:p>
          <a:p>
            <a:r>
              <a:rPr lang="en-US" sz="2400" dirty="0">
                <a:solidFill>
                  <a:schemeClr val="accent1"/>
                </a:solidFill>
              </a:rPr>
              <a:t>Swift</a:t>
            </a:r>
          </a:p>
          <a:p>
            <a:r>
              <a:rPr lang="en-US" sz="2400" dirty="0">
                <a:solidFill>
                  <a:schemeClr val="accent1"/>
                </a:solidFill>
              </a:rPr>
              <a:t>Mathematica</a:t>
            </a:r>
          </a:p>
          <a:p>
            <a:r>
              <a:rPr lang="en-US" sz="2400" dirty="0">
                <a:solidFill>
                  <a:schemeClr val="accent1"/>
                </a:solidFill>
              </a:rPr>
              <a:t>C#</a:t>
            </a:r>
          </a:p>
          <a:p>
            <a:r>
              <a:rPr lang="en-US" sz="2400" dirty="0">
                <a:solidFill>
                  <a:schemeClr val="accent1"/>
                </a:solidFill>
              </a:rPr>
              <a:t>Visual Basic</a:t>
            </a:r>
          </a:p>
          <a:p>
            <a:r>
              <a:rPr lang="en-US" sz="2400" dirty="0">
                <a:solidFill>
                  <a:schemeClr val="accent1"/>
                </a:solidFill>
              </a:rPr>
              <a:t>Rust</a:t>
            </a:r>
          </a:p>
          <a:p>
            <a:r>
              <a:rPr lang="en-US" sz="2400" dirty="0">
                <a:solidFill>
                  <a:schemeClr val="accent1"/>
                </a:solidFill>
              </a:rPr>
              <a:t>F#</a:t>
            </a:r>
          </a:p>
          <a:p>
            <a:r>
              <a:rPr lang="en-US" sz="2400" dirty="0">
                <a:solidFill>
                  <a:schemeClr val="accent1"/>
                </a:solidFill>
              </a:rPr>
              <a:t>R</a:t>
            </a:r>
          </a:p>
          <a:p>
            <a:r>
              <a:rPr lang="en-US" sz="2400" dirty="0">
                <a:solidFill>
                  <a:schemeClr val="accent1"/>
                </a:solidFill>
              </a:rPr>
              <a:t>Go</a:t>
            </a:r>
          </a:p>
          <a:p>
            <a:r>
              <a:rPr lang="en-US" sz="2400" dirty="0">
                <a:solidFill>
                  <a:schemeClr val="accent3"/>
                </a:solidFill>
              </a:rPr>
              <a:t>PowerShell</a:t>
            </a:r>
          </a:p>
          <a:p>
            <a:r>
              <a:rPr lang="en-US" sz="2400" dirty="0">
                <a:solidFill>
                  <a:schemeClr val="accent3"/>
                </a:solidFill>
              </a:rPr>
              <a:t>BASH</a:t>
            </a:r>
          </a:p>
          <a:p>
            <a:r>
              <a:rPr lang="en-US" sz="2400" dirty="0">
                <a:solidFill>
                  <a:schemeClr val="accent3"/>
                </a:solidFill>
              </a:rPr>
              <a:t>TypeScript</a:t>
            </a:r>
          </a:p>
          <a:p>
            <a:r>
              <a:rPr lang="en-US" sz="2400" dirty="0">
                <a:solidFill>
                  <a:schemeClr val="accent3"/>
                </a:solidFill>
              </a:rPr>
              <a:t>PostScript</a:t>
            </a:r>
          </a:p>
          <a:p>
            <a:r>
              <a:rPr lang="en-US" sz="2400" dirty="0">
                <a:solidFill>
                  <a:schemeClr val="accent3"/>
                </a:solidFill>
              </a:rPr>
              <a:t>CoffeeScript</a:t>
            </a:r>
          </a:p>
          <a:p>
            <a:r>
              <a:rPr lang="en-US" sz="2400" dirty="0">
                <a:solidFill>
                  <a:schemeClr val="accent1"/>
                </a:solidFill>
              </a:rPr>
              <a:t>Perl</a:t>
            </a:r>
          </a:p>
          <a:p>
            <a:r>
              <a:rPr lang="en-US" sz="2400" dirty="0">
                <a:solidFill>
                  <a:schemeClr val="accent5"/>
                </a:solidFill>
              </a:rPr>
              <a:t>x86-Assembly MASM</a:t>
            </a:r>
          </a:p>
          <a:p>
            <a:r>
              <a:rPr lang="en-US" sz="2400" dirty="0">
                <a:solidFill>
                  <a:schemeClr val="accent2"/>
                </a:solidFill>
              </a:rPr>
              <a:t>RegEx</a:t>
            </a:r>
          </a:p>
          <a:p>
            <a:r>
              <a:rPr lang="en-US" sz="2400" dirty="0">
                <a:solidFill>
                  <a:schemeClr val="accent3"/>
                </a:solidFill>
              </a:rPr>
              <a:t>PL</a:t>
            </a:r>
            <a:r>
              <a:rPr lang="en-US" sz="2400" dirty="0"/>
              <a:t>/</a:t>
            </a:r>
            <a:r>
              <a:rPr lang="en-US" sz="2400" dirty="0">
                <a:solidFill>
                  <a:schemeClr val="accent2"/>
                </a:solidFill>
              </a:rPr>
              <a:t>SQL</a:t>
            </a:r>
          </a:p>
          <a:p>
            <a:r>
              <a:rPr lang="en-US" sz="2400" dirty="0">
                <a:solidFill>
                  <a:schemeClr val="accent5"/>
                </a:solidFill>
              </a:rPr>
              <a:t>MIPS</a:t>
            </a:r>
          </a:p>
          <a:p>
            <a:r>
              <a:rPr lang="en-US" sz="2400" dirty="0">
                <a:solidFill>
                  <a:schemeClr val="accent4"/>
                </a:solidFill>
              </a:rPr>
              <a:t>ColdFusion</a:t>
            </a:r>
            <a:r>
              <a:rPr lang="en-US" sz="2400" dirty="0"/>
              <a:t> </a:t>
            </a:r>
          </a:p>
          <a:p>
            <a:r>
              <a:rPr lang="en-US" sz="2400" dirty="0">
                <a:solidFill>
                  <a:schemeClr val="accent4"/>
                </a:solidFill>
              </a:rPr>
              <a:t>LaTeX</a:t>
            </a:r>
          </a:p>
          <a:p>
            <a:r>
              <a:rPr lang="en-US" sz="2400" dirty="0">
                <a:solidFill>
                  <a:schemeClr val="accent4"/>
                </a:solidFill>
              </a:rPr>
              <a:t>XML</a:t>
            </a:r>
          </a:p>
          <a:p>
            <a:r>
              <a:rPr lang="en-US" sz="2400" dirty="0">
                <a:solidFill>
                  <a:schemeClr val="accent4"/>
                </a:solidFill>
              </a:rPr>
              <a:t>JSON</a:t>
            </a:r>
          </a:p>
          <a:p>
            <a:r>
              <a:rPr lang="en-US" sz="2400" dirty="0">
                <a:solidFill>
                  <a:schemeClr val="accent1"/>
                </a:solidFill>
              </a:rPr>
              <a:t>Ladder Logic</a:t>
            </a:r>
          </a:p>
          <a:p>
            <a:r>
              <a:rPr lang="en-US" sz="2400" dirty="0">
                <a:solidFill>
                  <a:schemeClr val="accent4"/>
                </a:solidFill>
              </a:rPr>
              <a:t>YAML</a:t>
            </a:r>
          </a:p>
          <a:p>
            <a:r>
              <a:rPr lang="en-US" sz="2400" dirty="0">
                <a:solidFill>
                  <a:schemeClr val="accent3"/>
                </a:solidFill>
              </a:rPr>
              <a:t>Batch</a:t>
            </a:r>
          </a:p>
        </p:txBody>
      </p:sp>
    </p:spTree>
    <p:extLst>
      <p:ext uri="{BB962C8B-B14F-4D97-AF65-F5344CB8AC3E}">
        <p14:creationId xmlns:p14="http://schemas.microsoft.com/office/powerpoint/2010/main" val="2143145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BBE23A8-42B5-455C-A6F7-3074D964ADD9}"/>
              </a:ext>
            </a:extLst>
          </p:cNvPr>
          <p:cNvSpPr txBox="1"/>
          <p:nvPr/>
        </p:nvSpPr>
        <p:spPr>
          <a:xfrm>
            <a:off x="612547" y="2071877"/>
            <a:ext cx="10955340" cy="4590179"/>
          </a:xfrm>
          <a:prstGeom prst="rect">
            <a:avLst/>
          </a:prstGeom>
          <a:noFill/>
        </p:spPr>
        <p:txBody>
          <a:bodyPr wrap="square" numCol="4" rtlCol="0">
            <a:noAutofit/>
          </a:bodyPr>
          <a:lstStyle/>
          <a:p>
            <a:r>
              <a:rPr lang="en-US" sz="2400" dirty="0">
                <a:solidFill>
                  <a:schemeClr val="accent1"/>
                </a:solidFill>
              </a:rPr>
              <a:t>C</a:t>
            </a:r>
          </a:p>
          <a:p>
            <a:r>
              <a:rPr lang="en-US" sz="2400" dirty="0">
                <a:solidFill>
                  <a:schemeClr val="accent1"/>
                </a:solidFill>
              </a:rPr>
              <a:t>C++</a:t>
            </a:r>
          </a:p>
          <a:p>
            <a:r>
              <a:rPr lang="en-US" sz="2400" dirty="0">
                <a:solidFill>
                  <a:schemeClr val="accent1"/>
                </a:solidFill>
              </a:rPr>
              <a:t>Java</a:t>
            </a:r>
          </a:p>
          <a:p>
            <a:r>
              <a:rPr lang="en-US" sz="2400" dirty="0">
                <a:solidFill>
                  <a:schemeClr val="accent3"/>
                </a:solidFill>
              </a:rPr>
              <a:t>JavaScript</a:t>
            </a:r>
          </a:p>
          <a:p>
            <a:r>
              <a:rPr lang="en-US" sz="2400" dirty="0">
                <a:solidFill>
                  <a:schemeClr val="accent4"/>
                </a:solidFill>
              </a:rPr>
              <a:t>HTML</a:t>
            </a:r>
          </a:p>
          <a:p>
            <a:r>
              <a:rPr lang="en-US" sz="2400" dirty="0">
                <a:solidFill>
                  <a:schemeClr val="accent2"/>
                </a:solidFill>
              </a:rPr>
              <a:t>CSS</a:t>
            </a:r>
          </a:p>
          <a:p>
            <a:r>
              <a:rPr lang="en-US" sz="2400" dirty="0">
                <a:solidFill>
                  <a:schemeClr val="accent1"/>
                </a:solidFill>
              </a:rPr>
              <a:t>Python</a:t>
            </a:r>
          </a:p>
          <a:p>
            <a:r>
              <a:rPr lang="en-US" sz="2400" dirty="0">
                <a:solidFill>
                  <a:schemeClr val="accent1"/>
                </a:solidFill>
              </a:rPr>
              <a:t>Ruby</a:t>
            </a:r>
          </a:p>
          <a:p>
            <a:r>
              <a:rPr lang="en-US" sz="2400" dirty="0">
                <a:solidFill>
                  <a:schemeClr val="accent1"/>
                </a:solidFill>
              </a:rPr>
              <a:t>PHP</a:t>
            </a:r>
          </a:p>
          <a:p>
            <a:r>
              <a:rPr lang="en-US" sz="2400" dirty="0">
                <a:solidFill>
                  <a:schemeClr val="accent1"/>
                </a:solidFill>
              </a:rPr>
              <a:t>OpenCL</a:t>
            </a:r>
          </a:p>
          <a:p>
            <a:r>
              <a:rPr lang="en-US" sz="2400" dirty="0">
                <a:solidFill>
                  <a:schemeClr val="accent2"/>
                </a:solidFill>
              </a:rPr>
              <a:t>SQL</a:t>
            </a:r>
          </a:p>
          <a:p>
            <a:r>
              <a:rPr lang="en-US" sz="2400" dirty="0">
                <a:solidFill>
                  <a:schemeClr val="accent1"/>
                </a:solidFill>
              </a:rPr>
              <a:t>MATLAB</a:t>
            </a:r>
          </a:p>
          <a:p>
            <a:r>
              <a:rPr lang="en-US" sz="2400" dirty="0">
                <a:solidFill>
                  <a:schemeClr val="accent1"/>
                </a:solidFill>
              </a:rPr>
              <a:t>Erlang</a:t>
            </a:r>
          </a:p>
          <a:p>
            <a:r>
              <a:rPr lang="en-US" sz="2400" dirty="0">
                <a:solidFill>
                  <a:schemeClr val="accent1"/>
                </a:solidFill>
              </a:rPr>
              <a:t>Ada</a:t>
            </a:r>
          </a:p>
          <a:p>
            <a:r>
              <a:rPr lang="en-US" sz="2400" dirty="0">
                <a:solidFill>
                  <a:schemeClr val="accent1"/>
                </a:solidFill>
              </a:rPr>
              <a:t>Objective-C</a:t>
            </a:r>
          </a:p>
          <a:p>
            <a:r>
              <a:rPr lang="en-US" sz="2400" dirty="0">
                <a:solidFill>
                  <a:schemeClr val="accent1"/>
                </a:solidFill>
              </a:rPr>
              <a:t>Swift</a:t>
            </a:r>
          </a:p>
          <a:p>
            <a:r>
              <a:rPr lang="en-US" sz="2400" dirty="0">
                <a:solidFill>
                  <a:schemeClr val="accent1"/>
                </a:solidFill>
              </a:rPr>
              <a:t>Mathematica</a:t>
            </a:r>
          </a:p>
          <a:p>
            <a:r>
              <a:rPr lang="en-US" sz="2400" dirty="0">
                <a:solidFill>
                  <a:schemeClr val="accent1"/>
                </a:solidFill>
              </a:rPr>
              <a:t>C#</a:t>
            </a:r>
          </a:p>
          <a:p>
            <a:r>
              <a:rPr lang="en-US" sz="2400" dirty="0">
                <a:solidFill>
                  <a:schemeClr val="accent1"/>
                </a:solidFill>
              </a:rPr>
              <a:t>Visual Basic</a:t>
            </a:r>
          </a:p>
          <a:p>
            <a:r>
              <a:rPr lang="en-US" sz="2400" dirty="0">
                <a:solidFill>
                  <a:schemeClr val="accent1"/>
                </a:solidFill>
              </a:rPr>
              <a:t>Rust</a:t>
            </a:r>
          </a:p>
          <a:p>
            <a:r>
              <a:rPr lang="en-US" sz="2400" dirty="0">
                <a:solidFill>
                  <a:schemeClr val="accent1"/>
                </a:solidFill>
              </a:rPr>
              <a:t>F#</a:t>
            </a:r>
          </a:p>
          <a:p>
            <a:r>
              <a:rPr lang="en-US" sz="2400" dirty="0">
                <a:solidFill>
                  <a:schemeClr val="accent1"/>
                </a:solidFill>
              </a:rPr>
              <a:t>R</a:t>
            </a:r>
          </a:p>
          <a:p>
            <a:r>
              <a:rPr lang="en-US" sz="2400" dirty="0">
                <a:solidFill>
                  <a:schemeClr val="accent1"/>
                </a:solidFill>
              </a:rPr>
              <a:t>Go</a:t>
            </a:r>
          </a:p>
          <a:p>
            <a:r>
              <a:rPr lang="en-US" sz="2400" dirty="0">
                <a:solidFill>
                  <a:schemeClr val="accent3"/>
                </a:solidFill>
              </a:rPr>
              <a:t>PowerShell</a:t>
            </a:r>
          </a:p>
          <a:p>
            <a:r>
              <a:rPr lang="en-US" sz="2400" dirty="0">
                <a:solidFill>
                  <a:schemeClr val="accent3"/>
                </a:solidFill>
              </a:rPr>
              <a:t>BASH</a:t>
            </a:r>
          </a:p>
          <a:p>
            <a:r>
              <a:rPr lang="en-US" sz="2400" dirty="0">
                <a:solidFill>
                  <a:schemeClr val="accent3"/>
                </a:solidFill>
              </a:rPr>
              <a:t>TypeScript</a:t>
            </a:r>
          </a:p>
          <a:p>
            <a:r>
              <a:rPr lang="en-US" sz="2400" dirty="0">
                <a:solidFill>
                  <a:schemeClr val="accent3"/>
                </a:solidFill>
              </a:rPr>
              <a:t>PostScript</a:t>
            </a:r>
          </a:p>
          <a:p>
            <a:r>
              <a:rPr lang="en-US" sz="2400" dirty="0">
                <a:solidFill>
                  <a:schemeClr val="accent3"/>
                </a:solidFill>
              </a:rPr>
              <a:t>CoffeeScript</a:t>
            </a:r>
          </a:p>
          <a:p>
            <a:r>
              <a:rPr lang="en-US" sz="2400" dirty="0">
                <a:solidFill>
                  <a:schemeClr val="accent1"/>
                </a:solidFill>
              </a:rPr>
              <a:t>Perl</a:t>
            </a:r>
          </a:p>
          <a:p>
            <a:r>
              <a:rPr lang="en-US" sz="2400" dirty="0">
                <a:solidFill>
                  <a:schemeClr val="accent5"/>
                </a:solidFill>
              </a:rPr>
              <a:t>x86-Assembly MASM</a:t>
            </a:r>
          </a:p>
          <a:p>
            <a:r>
              <a:rPr lang="en-US" sz="2400" dirty="0">
                <a:solidFill>
                  <a:schemeClr val="accent2"/>
                </a:solidFill>
              </a:rPr>
              <a:t>RegEx</a:t>
            </a:r>
          </a:p>
          <a:p>
            <a:r>
              <a:rPr lang="en-US" sz="2400" dirty="0">
                <a:solidFill>
                  <a:schemeClr val="accent3"/>
                </a:solidFill>
              </a:rPr>
              <a:t>PL</a:t>
            </a:r>
            <a:r>
              <a:rPr lang="en-US" sz="2400" dirty="0"/>
              <a:t>/</a:t>
            </a:r>
            <a:r>
              <a:rPr lang="en-US" sz="2400" dirty="0">
                <a:solidFill>
                  <a:schemeClr val="accent2"/>
                </a:solidFill>
              </a:rPr>
              <a:t>SQL</a:t>
            </a:r>
          </a:p>
          <a:p>
            <a:r>
              <a:rPr lang="en-US" sz="2400" dirty="0">
                <a:solidFill>
                  <a:schemeClr val="accent5"/>
                </a:solidFill>
              </a:rPr>
              <a:t>MIPS</a:t>
            </a:r>
          </a:p>
          <a:p>
            <a:r>
              <a:rPr lang="en-US" sz="2400" dirty="0">
                <a:solidFill>
                  <a:schemeClr val="accent4"/>
                </a:solidFill>
              </a:rPr>
              <a:t>ColdFusion</a:t>
            </a:r>
            <a:r>
              <a:rPr lang="en-US" sz="2400" dirty="0"/>
              <a:t> </a:t>
            </a:r>
          </a:p>
          <a:p>
            <a:r>
              <a:rPr lang="en-US" sz="2400" dirty="0">
                <a:solidFill>
                  <a:schemeClr val="accent4"/>
                </a:solidFill>
              </a:rPr>
              <a:t>LaTeX</a:t>
            </a:r>
          </a:p>
          <a:p>
            <a:r>
              <a:rPr lang="en-US" sz="2400" dirty="0">
                <a:solidFill>
                  <a:schemeClr val="accent4"/>
                </a:solidFill>
              </a:rPr>
              <a:t>XML</a:t>
            </a:r>
          </a:p>
          <a:p>
            <a:r>
              <a:rPr lang="en-US" sz="2400" dirty="0">
                <a:solidFill>
                  <a:schemeClr val="accent4"/>
                </a:solidFill>
              </a:rPr>
              <a:t>JSON</a:t>
            </a:r>
          </a:p>
          <a:p>
            <a:r>
              <a:rPr lang="en-US" sz="2400" dirty="0">
                <a:solidFill>
                  <a:schemeClr val="accent1"/>
                </a:solidFill>
              </a:rPr>
              <a:t>Ladder Logic</a:t>
            </a:r>
          </a:p>
          <a:p>
            <a:r>
              <a:rPr lang="en-US" sz="2400" dirty="0">
                <a:solidFill>
                  <a:schemeClr val="accent4"/>
                </a:solidFill>
              </a:rPr>
              <a:t>YAML</a:t>
            </a:r>
          </a:p>
          <a:p>
            <a:r>
              <a:rPr lang="en-US" sz="2400" dirty="0">
                <a:solidFill>
                  <a:schemeClr val="accent3"/>
                </a:solidFill>
              </a:rPr>
              <a:t>Batch</a:t>
            </a:r>
          </a:p>
        </p:txBody>
      </p:sp>
    </p:spTree>
    <p:extLst>
      <p:ext uri="{BB962C8B-B14F-4D97-AF65-F5344CB8AC3E}">
        <p14:creationId xmlns:p14="http://schemas.microsoft.com/office/powerpoint/2010/main" val="2526193562"/>
      </p:ext>
    </p:extLst>
  </p:cSld>
  <p:clrMapOvr>
    <a:masterClrMapping/>
  </p:clrMapOvr>
  <mc:AlternateContent xmlns:mc="http://schemas.openxmlformats.org/markup-compatibility/2006" xmlns:p14="http://schemas.microsoft.com/office/powerpoint/2010/main">
    <mc:Choice Requires="p14">
      <p:transition p14:dur="0" advTm="40"/>
    </mc:Choice>
    <mc:Fallback xmlns="">
      <p:transition advTm="4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5" name="Picture 2">
            <a:extLst>
              <a:ext uri="{FF2B5EF4-FFF2-40B4-BE49-F238E27FC236}">
                <a16:creationId xmlns="" xmlns:a16="http://schemas.microsoft.com/office/drawing/2014/main" id="{38BFA449-4933-478B-B27D-ACCC557FF970}"/>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77" name="Group 76">
            <a:extLst>
              <a:ext uri="{FF2B5EF4-FFF2-40B4-BE49-F238E27FC236}">
                <a16:creationId xmlns="" xmlns:a16="http://schemas.microsoft.com/office/drawing/2014/main" id="{F21A37DB-EDD2-4025-A254-7FE5E4C7AE2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78" name="Rectangle 5">
              <a:extLst>
                <a:ext uri="{FF2B5EF4-FFF2-40B4-BE49-F238E27FC236}">
                  <a16:creationId xmlns="" xmlns:a16="http://schemas.microsoft.com/office/drawing/2014/main" id="{708D40D6-935E-4579-ABE6-A99C7E33FCF2}"/>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9" name="Freeform 6">
              <a:extLst>
                <a:ext uri="{FF2B5EF4-FFF2-40B4-BE49-F238E27FC236}">
                  <a16:creationId xmlns="" xmlns:a16="http://schemas.microsoft.com/office/drawing/2014/main" id="{F9775315-32FD-4BD8-BB73-F51CD2C6860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7">
              <a:extLst>
                <a:ext uri="{FF2B5EF4-FFF2-40B4-BE49-F238E27FC236}">
                  <a16:creationId xmlns="" xmlns:a16="http://schemas.microsoft.com/office/drawing/2014/main" id="{336A6870-9B40-41FF-B9F4-A6BA3B29879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Rectangle 8">
              <a:extLst>
                <a:ext uri="{FF2B5EF4-FFF2-40B4-BE49-F238E27FC236}">
                  <a16:creationId xmlns="" xmlns:a16="http://schemas.microsoft.com/office/drawing/2014/main" id="{C710122E-DD96-4794-A7E0-04B497DA5D5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2" name="Freeform 9">
              <a:extLst>
                <a:ext uri="{FF2B5EF4-FFF2-40B4-BE49-F238E27FC236}">
                  <a16:creationId xmlns="" xmlns:a16="http://schemas.microsoft.com/office/drawing/2014/main" id="{4F4CBCBE-E77B-4F77-A0FC-8E53E82227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0">
              <a:extLst>
                <a:ext uri="{FF2B5EF4-FFF2-40B4-BE49-F238E27FC236}">
                  <a16:creationId xmlns="" xmlns:a16="http://schemas.microsoft.com/office/drawing/2014/main" id="{3AADEE32-46BC-4B55-9FB4-EC09FF4B70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1">
              <a:extLst>
                <a:ext uri="{FF2B5EF4-FFF2-40B4-BE49-F238E27FC236}">
                  <a16:creationId xmlns="" xmlns:a16="http://schemas.microsoft.com/office/drawing/2014/main" id="{49C2E1A9-8937-452C-B9FC-E735928819B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2">
              <a:extLst>
                <a:ext uri="{FF2B5EF4-FFF2-40B4-BE49-F238E27FC236}">
                  <a16:creationId xmlns="" xmlns:a16="http://schemas.microsoft.com/office/drawing/2014/main" id="{52F0D79A-B92A-42F1-9DC4-3768BB84C7D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3">
              <a:extLst>
                <a:ext uri="{FF2B5EF4-FFF2-40B4-BE49-F238E27FC236}">
                  <a16:creationId xmlns="" xmlns:a16="http://schemas.microsoft.com/office/drawing/2014/main" id="{DF9A7FE6-2AA9-4245-A3FD-2B1E9B419E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4">
              <a:extLst>
                <a:ext uri="{FF2B5EF4-FFF2-40B4-BE49-F238E27FC236}">
                  <a16:creationId xmlns="" xmlns:a16="http://schemas.microsoft.com/office/drawing/2014/main" id="{5DBCDEBC-5990-40B3-B01F-0901475F588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5">
              <a:extLst>
                <a:ext uri="{FF2B5EF4-FFF2-40B4-BE49-F238E27FC236}">
                  <a16:creationId xmlns="" xmlns:a16="http://schemas.microsoft.com/office/drawing/2014/main" id="{4F679A7F-49B5-4FB8-8861-39C0B1A7806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6">
              <a:extLst>
                <a:ext uri="{FF2B5EF4-FFF2-40B4-BE49-F238E27FC236}">
                  <a16:creationId xmlns="" xmlns:a16="http://schemas.microsoft.com/office/drawing/2014/main" id="{25A941BD-9824-47D0-835E-824412568C6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7">
              <a:extLst>
                <a:ext uri="{FF2B5EF4-FFF2-40B4-BE49-F238E27FC236}">
                  <a16:creationId xmlns="" xmlns:a16="http://schemas.microsoft.com/office/drawing/2014/main" id="{9788DF14-5749-40F7-9AFC-400AB2F61D8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8">
              <a:extLst>
                <a:ext uri="{FF2B5EF4-FFF2-40B4-BE49-F238E27FC236}">
                  <a16:creationId xmlns="" xmlns:a16="http://schemas.microsoft.com/office/drawing/2014/main" id="{E1032387-9F5C-4637-A5BC-43C8FDFF3AD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19">
              <a:extLst>
                <a:ext uri="{FF2B5EF4-FFF2-40B4-BE49-F238E27FC236}">
                  <a16:creationId xmlns="" xmlns:a16="http://schemas.microsoft.com/office/drawing/2014/main" id="{E0AE6232-915A-4EDB-BC6C-546E772D2A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0">
              <a:extLst>
                <a:ext uri="{FF2B5EF4-FFF2-40B4-BE49-F238E27FC236}">
                  <a16:creationId xmlns="" xmlns:a16="http://schemas.microsoft.com/office/drawing/2014/main" id="{4B47A13E-CFFB-493F-8C53-266B8A9D14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1">
              <a:extLst>
                <a:ext uri="{FF2B5EF4-FFF2-40B4-BE49-F238E27FC236}">
                  <a16:creationId xmlns="" xmlns:a16="http://schemas.microsoft.com/office/drawing/2014/main" id="{CFD722CE-8752-4A08-B23F-764AB47DDA8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2">
              <a:extLst>
                <a:ext uri="{FF2B5EF4-FFF2-40B4-BE49-F238E27FC236}">
                  <a16:creationId xmlns="" xmlns:a16="http://schemas.microsoft.com/office/drawing/2014/main" id="{042C13BD-E9AE-4C85-B32E-8913F9B2705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3">
              <a:extLst>
                <a:ext uri="{FF2B5EF4-FFF2-40B4-BE49-F238E27FC236}">
                  <a16:creationId xmlns="" xmlns:a16="http://schemas.microsoft.com/office/drawing/2014/main" id="{4598BDC2-ABB1-475A-89A7-29713D01C86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4">
              <a:extLst>
                <a:ext uri="{FF2B5EF4-FFF2-40B4-BE49-F238E27FC236}">
                  <a16:creationId xmlns="" xmlns:a16="http://schemas.microsoft.com/office/drawing/2014/main" id="{2B080B8C-F78B-4171-A1BC-CA5BE0F5690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5">
              <a:extLst>
                <a:ext uri="{FF2B5EF4-FFF2-40B4-BE49-F238E27FC236}">
                  <a16:creationId xmlns="" xmlns:a16="http://schemas.microsoft.com/office/drawing/2014/main" id="{71741891-D8A9-46B8-B264-5459DCF9E24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6">
              <a:extLst>
                <a:ext uri="{FF2B5EF4-FFF2-40B4-BE49-F238E27FC236}">
                  <a16:creationId xmlns="" xmlns:a16="http://schemas.microsoft.com/office/drawing/2014/main" id="{A109E82B-1D08-4B6E-9B6C-FE2EC6D5330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7">
              <a:extLst>
                <a:ext uri="{FF2B5EF4-FFF2-40B4-BE49-F238E27FC236}">
                  <a16:creationId xmlns="" xmlns:a16="http://schemas.microsoft.com/office/drawing/2014/main" id="{F35E73B8-CFFA-479A-9DE0-5300299D27B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8">
              <a:extLst>
                <a:ext uri="{FF2B5EF4-FFF2-40B4-BE49-F238E27FC236}">
                  <a16:creationId xmlns="" xmlns:a16="http://schemas.microsoft.com/office/drawing/2014/main" id="{B0B910CE-9CED-4630-9203-347D1B6D12F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29">
              <a:extLst>
                <a:ext uri="{FF2B5EF4-FFF2-40B4-BE49-F238E27FC236}">
                  <a16:creationId xmlns="" xmlns:a16="http://schemas.microsoft.com/office/drawing/2014/main" id="{D06A4D8D-E038-4ED6-9E80-4E91BA84A5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0">
              <a:extLst>
                <a:ext uri="{FF2B5EF4-FFF2-40B4-BE49-F238E27FC236}">
                  <a16:creationId xmlns="" xmlns:a16="http://schemas.microsoft.com/office/drawing/2014/main" id="{5EC8C817-4C9E-45E8-B74C-729F1C3FB09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1">
              <a:extLst>
                <a:ext uri="{FF2B5EF4-FFF2-40B4-BE49-F238E27FC236}">
                  <a16:creationId xmlns="" xmlns:a16="http://schemas.microsoft.com/office/drawing/2014/main" id="{226556E8-E6A7-4D81-9C6C-A69A8B611B9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2">
              <a:extLst>
                <a:ext uri="{FF2B5EF4-FFF2-40B4-BE49-F238E27FC236}">
                  <a16:creationId xmlns="" xmlns:a16="http://schemas.microsoft.com/office/drawing/2014/main" id="{BF75F646-19BF-4436-97C0-BE3EBEEF941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Rectangle 33">
              <a:extLst>
                <a:ext uri="{FF2B5EF4-FFF2-40B4-BE49-F238E27FC236}">
                  <a16:creationId xmlns="" xmlns:a16="http://schemas.microsoft.com/office/drawing/2014/main" id="{222B076E-642A-4E93-8143-3A8D88975321}"/>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7" name="Freeform 34">
              <a:extLst>
                <a:ext uri="{FF2B5EF4-FFF2-40B4-BE49-F238E27FC236}">
                  <a16:creationId xmlns="" xmlns:a16="http://schemas.microsoft.com/office/drawing/2014/main" id="{569DC54F-1DCD-40F9-B756-A79C3170C2C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5">
              <a:extLst>
                <a:ext uri="{FF2B5EF4-FFF2-40B4-BE49-F238E27FC236}">
                  <a16:creationId xmlns="" xmlns:a16="http://schemas.microsoft.com/office/drawing/2014/main" id="{D6F49EF9-430E-4A1B-9A18-6C247E71E64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6">
              <a:extLst>
                <a:ext uri="{FF2B5EF4-FFF2-40B4-BE49-F238E27FC236}">
                  <a16:creationId xmlns="" xmlns:a16="http://schemas.microsoft.com/office/drawing/2014/main" id="{C94C2930-C094-4CF9-8449-60C7BAE989E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7">
              <a:extLst>
                <a:ext uri="{FF2B5EF4-FFF2-40B4-BE49-F238E27FC236}">
                  <a16:creationId xmlns="" xmlns:a16="http://schemas.microsoft.com/office/drawing/2014/main" id="{B4FF864C-97F2-40BD-95D1-E47527BCB2D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8">
              <a:extLst>
                <a:ext uri="{FF2B5EF4-FFF2-40B4-BE49-F238E27FC236}">
                  <a16:creationId xmlns="" xmlns:a16="http://schemas.microsoft.com/office/drawing/2014/main" id="{E8804833-F6BB-4F88-BA24-F59429C710F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39">
              <a:extLst>
                <a:ext uri="{FF2B5EF4-FFF2-40B4-BE49-F238E27FC236}">
                  <a16:creationId xmlns="" xmlns:a16="http://schemas.microsoft.com/office/drawing/2014/main" id="{29A4A3B0-4E15-432A-92DB-7B9E576010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0">
              <a:extLst>
                <a:ext uri="{FF2B5EF4-FFF2-40B4-BE49-F238E27FC236}">
                  <a16:creationId xmlns="" xmlns:a16="http://schemas.microsoft.com/office/drawing/2014/main" id="{3CAB34B1-2BFA-44A9-AC3E-D300B30B75A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1">
              <a:extLst>
                <a:ext uri="{FF2B5EF4-FFF2-40B4-BE49-F238E27FC236}">
                  <a16:creationId xmlns="" xmlns:a16="http://schemas.microsoft.com/office/drawing/2014/main" id="{F92527C9-EADB-4C47-BA6A-E70AC9FEC67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2">
              <a:extLst>
                <a:ext uri="{FF2B5EF4-FFF2-40B4-BE49-F238E27FC236}">
                  <a16:creationId xmlns="" xmlns:a16="http://schemas.microsoft.com/office/drawing/2014/main" id="{B9808241-C113-44CB-810B-CCBA189552C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3">
              <a:extLst>
                <a:ext uri="{FF2B5EF4-FFF2-40B4-BE49-F238E27FC236}">
                  <a16:creationId xmlns="" xmlns:a16="http://schemas.microsoft.com/office/drawing/2014/main" id="{67AEC938-B302-4DA0-9A63-39F2BC34A7B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44">
              <a:extLst>
                <a:ext uri="{FF2B5EF4-FFF2-40B4-BE49-F238E27FC236}">
                  <a16:creationId xmlns="" xmlns:a16="http://schemas.microsoft.com/office/drawing/2014/main" id="{4A1D4FCF-06B8-4AD3-A750-2B6C298C2EA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Rectangle 45">
              <a:extLst>
                <a:ext uri="{FF2B5EF4-FFF2-40B4-BE49-F238E27FC236}">
                  <a16:creationId xmlns="" xmlns:a16="http://schemas.microsoft.com/office/drawing/2014/main" id="{B99F5A7E-1A7F-43C2-AC7A-A1B877D0ADEE}"/>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9" name="Freeform 46">
              <a:extLst>
                <a:ext uri="{FF2B5EF4-FFF2-40B4-BE49-F238E27FC236}">
                  <a16:creationId xmlns="" xmlns:a16="http://schemas.microsoft.com/office/drawing/2014/main" id="{5B2DDAA2-7B26-47EF-B7D6-B00B653B368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7">
              <a:extLst>
                <a:ext uri="{FF2B5EF4-FFF2-40B4-BE49-F238E27FC236}">
                  <a16:creationId xmlns="" xmlns:a16="http://schemas.microsoft.com/office/drawing/2014/main" id="{7050BAA0-A0C9-4670-B76F-CC87679BC88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8">
              <a:extLst>
                <a:ext uri="{FF2B5EF4-FFF2-40B4-BE49-F238E27FC236}">
                  <a16:creationId xmlns="" xmlns:a16="http://schemas.microsoft.com/office/drawing/2014/main" id="{296F765D-D9A6-4D73-88D8-0DCC5012BF3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49">
              <a:extLst>
                <a:ext uri="{FF2B5EF4-FFF2-40B4-BE49-F238E27FC236}">
                  <a16:creationId xmlns="" xmlns:a16="http://schemas.microsoft.com/office/drawing/2014/main" id="{30C0F78F-AC50-4DFA-B5A8-A68422EC0B0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0">
              <a:extLst>
                <a:ext uri="{FF2B5EF4-FFF2-40B4-BE49-F238E27FC236}">
                  <a16:creationId xmlns="" xmlns:a16="http://schemas.microsoft.com/office/drawing/2014/main" id="{E8AD708C-6C0A-458D-A623-7669B917864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1">
              <a:extLst>
                <a:ext uri="{FF2B5EF4-FFF2-40B4-BE49-F238E27FC236}">
                  <a16:creationId xmlns="" xmlns:a16="http://schemas.microsoft.com/office/drawing/2014/main" id="{2F29497E-2528-4481-99BB-8336C16E41C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2">
              <a:extLst>
                <a:ext uri="{FF2B5EF4-FFF2-40B4-BE49-F238E27FC236}">
                  <a16:creationId xmlns="" xmlns:a16="http://schemas.microsoft.com/office/drawing/2014/main" id="{30DD109A-0A1F-4554-A865-B1062C525DA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3">
              <a:extLst>
                <a:ext uri="{FF2B5EF4-FFF2-40B4-BE49-F238E27FC236}">
                  <a16:creationId xmlns="" xmlns:a16="http://schemas.microsoft.com/office/drawing/2014/main" id="{39A1957F-65F0-4D6E-9F75-09614FFAC4D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4">
              <a:extLst>
                <a:ext uri="{FF2B5EF4-FFF2-40B4-BE49-F238E27FC236}">
                  <a16:creationId xmlns="" xmlns:a16="http://schemas.microsoft.com/office/drawing/2014/main" id="{B4F4BB93-11B2-400C-9549-C7FB7BF7117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5">
              <a:extLst>
                <a:ext uri="{FF2B5EF4-FFF2-40B4-BE49-F238E27FC236}">
                  <a16:creationId xmlns="" xmlns:a16="http://schemas.microsoft.com/office/drawing/2014/main" id="{04B086A3-C06F-4862-A8A0-DB01FF3DDE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6">
              <a:extLst>
                <a:ext uri="{FF2B5EF4-FFF2-40B4-BE49-F238E27FC236}">
                  <a16:creationId xmlns="" xmlns:a16="http://schemas.microsoft.com/office/drawing/2014/main" id="{9202F0E1-86CF-4652-AA29-E284146476F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7">
              <a:extLst>
                <a:ext uri="{FF2B5EF4-FFF2-40B4-BE49-F238E27FC236}">
                  <a16:creationId xmlns="" xmlns:a16="http://schemas.microsoft.com/office/drawing/2014/main" id="{8887D0AB-0624-47E1-906E-6686FA7DEBC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58">
              <a:extLst>
                <a:ext uri="{FF2B5EF4-FFF2-40B4-BE49-F238E27FC236}">
                  <a16:creationId xmlns="" xmlns:a16="http://schemas.microsoft.com/office/drawing/2014/main" id="{F54439EF-914B-4744-A1D7-FBD89813CB2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33" name="Group 132">
            <a:extLst>
              <a:ext uri="{FF2B5EF4-FFF2-40B4-BE49-F238E27FC236}">
                <a16:creationId xmlns="" xmlns:a16="http://schemas.microsoft.com/office/drawing/2014/main" id="{68961809-266D-4B4D-BE74-84C1B3CD6F2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1"/>
            <a:ext cx="12192003" cy="6858001"/>
            <a:chOff x="0" y="-1"/>
            <a:chExt cx="12192003" cy="6858001"/>
          </a:xfrm>
        </p:grpSpPr>
        <p:sp useBgFill="1">
          <p:nvSpPr>
            <p:cNvPr id="134" name="Rectangle 133">
              <a:extLst>
                <a:ext uri="{FF2B5EF4-FFF2-40B4-BE49-F238E27FC236}">
                  <a16:creationId xmlns="" xmlns:a16="http://schemas.microsoft.com/office/drawing/2014/main" id="{A14E90A2-C55C-4A5B-A1CA-600A3ADCEE2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2">
              <a:extLst>
                <a:ext uri="{FF2B5EF4-FFF2-40B4-BE49-F238E27FC236}">
                  <a16:creationId xmlns="" xmlns:a16="http://schemas.microsoft.com/office/drawing/2014/main" id="{5C269CFD-5B02-4090-8D3A-DF39B5F4C353}"/>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3078" name="Picture 6">
            <a:extLst>
              <a:ext uri="{FF2B5EF4-FFF2-40B4-BE49-F238E27FC236}">
                <a16:creationId xmlns="" xmlns:a16="http://schemas.microsoft.com/office/drawing/2014/main" id="{F4F527B8-8EEB-4EAE-BB0B-AAAAB4592E61}"/>
              </a:ext>
            </a:extLst>
          </p:cNvPr>
          <p:cNvPicPr>
            <a:picLocks noChangeAspect="1" noChangeArrowheads="1"/>
          </p:cNvPicPr>
          <p:nvPr/>
        </p:nvPicPr>
        <p:blipFill rotWithShape="1">
          <a:blip r:embed="rId4">
            <a:alphaModFix amt="30000"/>
            <a:extLst>
              <a:ext uri="{28A0092B-C50C-407E-A947-70E740481C1C}">
                <a14:useLocalDpi xmlns:a14="http://schemas.microsoft.com/office/drawing/2010/main" val="0"/>
              </a:ext>
            </a:extLst>
          </a:blip>
          <a:srcRect r="30"/>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 xmlns:a16="http://schemas.microsoft.com/office/drawing/2014/main" id="{B2086F72-9495-4DC4-839B-72567BA8D61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05895" y="2235200"/>
            <a:ext cx="10982062" cy="2396067"/>
            <a:chOff x="605895" y="2235200"/>
            <a:chExt cx="10982062" cy="2396067"/>
          </a:xfrm>
        </p:grpSpPr>
        <p:sp>
          <p:nvSpPr>
            <p:cNvPr id="138" name="Round Diagonal Corner Rectangle 7">
              <a:extLst>
                <a:ext uri="{FF2B5EF4-FFF2-40B4-BE49-F238E27FC236}">
                  <a16:creationId xmlns="" xmlns:a16="http://schemas.microsoft.com/office/drawing/2014/main" id="{80C915C2-7A87-4547-97CA-A14D39AB28A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 xmlns:a16="http://schemas.microsoft.com/office/drawing/2014/main" id="{7C3B34D4-8ACE-49A6-A4B3-29916A53B5AD}"/>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605895" y="2900097"/>
              <a:ext cx="10982062" cy="1211524"/>
              <a:chOff x="605895" y="2900097"/>
              <a:chExt cx="10982062" cy="1211524"/>
            </a:xfrm>
          </p:grpSpPr>
          <p:sp>
            <p:nvSpPr>
              <p:cNvPr id="140" name="Freeform 32">
                <a:extLst>
                  <a:ext uri="{FF2B5EF4-FFF2-40B4-BE49-F238E27FC236}">
                    <a16:creationId xmlns="" xmlns:a16="http://schemas.microsoft.com/office/drawing/2014/main" id="{5516CB95-0B27-48B5-AADE-72B57A6C798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1" name="Freeform 33">
                <a:extLst>
                  <a:ext uri="{FF2B5EF4-FFF2-40B4-BE49-F238E27FC236}">
                    <a16:creationId xmlns="" xmlns:a16="http://schemas.microsoft.com/office/drawing/2014/main" id="{5E314680-0A6F-49E3-8019-9616313D830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4">
                <a:extLst>
                  <a:ext uri="{FF2B5EF4-FFF2-40B4-BE49-F238E27FC236}">
                    <a16:creationId xmlns="" xmlns:a16="http://schemas.microsoft.com/office/drawing/2014/main" id="{E822FA8D-1CAD-48AC-8AAF-AC9B13E4412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7">
                <a:extLst>
                  <a:ext uri="{FF2B5EF4-FFF2-40B4-BE49-F238E27FC236}">
                    <a16:creationId xmlns="" xmlns:a16="http://schemas.microsoft.com/office/drawing/2014/main" id="{B1780F53-5CB6-4C66-BE5C-CBB98ACBC42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35">
                <a:extLst>
                  <a:ext uri="{FF2B5EF4-FFF2-40B4-BE49-F238E27FC236}">
                    <a16:creationId xmlns="" xmlns:a16="http://schemas.microsoft.com/office/drawing/2014/main" id="{781B98D4-7596-46BD-BB6D-0FAA51C38C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Freeform 36">
                <a:extLst>
                  <a:ext uri="{FF2B5EF4-FFF2-40B4-BE49-F238E27FC236}">
                    <a16:creationId xmlns="" xmlns:a16="http://schemas.microsoft.com/office/drawing/2014/main" id="{68558D61-DFBE-4A2C-8DBD-43BAFA68DDE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6" name="Freeform 38">
                <a:extLst>
                  <a:ext uri="{FF2B5EF4-FFF2-40B4-BE49-F238E27FC236}">
                    <a16:creationId xmlns="" xmlns:a16="http://schemas.microsoft.com/office/drawing/2014/main" id="{5646C634-CAD3-432B-BD41-CDE0F526E62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7" name="Freeform 39">
                <a:extLst>
                  <a:ext uri="{FF2B5EF4-FFF2-40B4-BE49-F238E27FC236}">
                    <a16:creationId xmlns="" xmlns:a16="http://schemas.microsoft.com/office/drawing/2014/main" id="{72B91DC4-A905-421C-B77D-3AB7CA3AC23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8" name="Freeform 40">
                <a:extLst>
                  <a:ext uri="{FF2B5EF4-FFF2-40B4-BE49-F238E27FC236}">
                    <a16:creationId xmlns="" xmlns:a16="http://schemas.microsoft.com/office/drawing/2014/main" id="{7A50FBDE-0FD3-4C3E-AB4C-40DD78E1AAD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9" name="Rectangle 41">
                <a:extLst>
                  <a:ext uri="{FF2B5EF4-FFF2-40B4-BE49-F238E27FC236}">
                    <a16:creationId xmlns="" xmlns:a16="http://schemas.microsoft.com/office/drawing/2014/main" id="{10793947-01A9-45E9-9C1A-D96D5B220E1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50" name="Freeform 32">
                <a:extLst>
                  <a:ext uri="{FF2B5EF4-FFF2-40B4-BE49-F238E27FC236}">
                    <a16:creationId xmlns="" xmlns:a16="http://schemas.microsoft.com/office/drawing/2014/main" id="{BF30035C-FBC7-40B2-B089-084EA4677BA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1" name="Freeform 33">
                <a:extLst>
                  <a:ext uri="{FF2B5EF4-FFF2-40B4-BE49-F238E27FC236}">
                    <a16:creationId xmlns="" xmlns:a16="http://schemas.microsoft.com/office/drawing/2014/main" id="{F3C7515F-9B43-411B-8D60-C38FA83FA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2" name="Freeform 34">
                <a:extLst>
                  <a:ext uri="{FF2B5EF4-FFF2-40B4-BE49-F238E27FC236}">
                    <a16:creationId xmlns="" xmlns:a16="http://schemas.microsoft.com/office/drawing/2014/main" id="{709B1F65-34E0-401F-8C78-A5058C84BE6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3" name="Freeform 37">
                <a:extLst>
                  <a:ext uri="{FF2B5EF4-FFF2-40B4-BE49-F238E27FC236}">
                    <a16:creationId xmlns="" xmlns:a16="http://schemas.microsoft.com/office/drawing/2014/main" id="{BECD5C03-173E-4590-BD11-26241C59C4A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4" name="Freeform 35">
                <a:extLst>
                  <a:ext uri="{FF2B5EF4-FFF2-40B4-BE49-F238E27FC236}">
                    <a16:creationId xmlns="" xmlns:a16="http://schemas.microsoft.com/office/drawing/2014/main" id="{14931415-56EE-4E4A-8832-D570F574502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5" name="Freeform 36">
                <a:extLst>
                  <a:ext uri="{FF2B5EF4-FFF2-40B4-BE49-F238E27FC236}">
                    <a16:creationId xmlns="" xmlns:a16="http://schemas.microsoft.com/office/drawing/2014/main" id="{D881F11B-638D-4FEE-B212-B921A4C6D5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6" name="Freeform 38">
                <a:extLst>
                  <a:ext uri="{FF2B5EF4-FFF2-40B4-BE49-F238E27FC236}">
                    <a16:creationId xmlns="" xmlns:a16="http://schemas.microsoft.com/office/drawing/2014/main" id="{2EC82DB3-9325-44B9-81C1-933CFF0F13B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7" name="Freeform 39">
                <a:extLst>
                  <a:ext uri="{FF2B5EF4-FFF2-40B4-BE49-F238E27FC236}">
                    <a16:creationId xmlns="" xmlns:a16="http://schemas.microsoft.com/office/drawing/2014/main" id="{F3F62819-5FD5-4BB4-9FB1-9F1D5F2C66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8" name="Freeform 40">
                <a:extLst>
                  <a:ext uri="{FF2B5EF4-FFF2-40B4-BE49-F238E27FC236}">
                    <a16:creationId xmlns="" xmlns:a16="http://schemas.microsoft.com/office/drawing/2014/main" id="{003B73B7-62FB-478B-823D-DDB5BFC40B4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9" name="Rectangle 41">
                <a:extLst>
                  <a:ext uri="{FF2B5EF4-FFF2-40B4-BE49-F238E27FC236}">
                    <a16:creationId xmlns="" xmlns:a16="http://schemas.microsoft.com/office/drawing/2014/main" id="{19F16A31-F5A3-45EF-AD4B-500C660849E2}"/>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 xmlns:a16="http://schemas.microsoft.com/office/drawing/2014/main" id="{22FA124E-E91C-4EE7-92C2-D0C2C4D8C45A}"/>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dirty="0"/>
              <a:t>What is Programming</a:t>
            </a:r>
          </a:p>
        </p:txBody>
      </p:sp>
    </p:spTree>
    <p:extLst>
      <p:ext uri="{BB962C8B-B14F-4D97-AF65-F5344CB8AC3E}">
        <p14:creationId xmlns:p14="http://schemas.microsoft.com/office/powerpoint/2010/main" val="827355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503574B6-DA82-4569-AA1A-CD636548EFBD}"/>
              </a:ext>
            </a:extLst>
          </p:cNvPr>
          <p:cNvSpPr txBox="1"/>
          <p:nvPr/>
        </p:nvSpPr>
        <p:spPr>
          <a:xfrm>
            <a:off x="612547" y="0"/>
            <a:ext cx="10955340" cy="1186504"/>
          </a:xfrm>
          <a:prstGeom prst="rect">
            <a:avLst/>
          </a:prstGeom>
          <a:noFill/>
        </p:spPr>
        <p:txBody>
          <a:bodyPr wrap="square" numCol="2" rtlCol="0">
            <a:noAutofit/>
          </a:bodyPr>
          <a:lstStyle/>
          <a:p>
            <a:pPr algn="ctr"/>
            <a:r>
              <a:rPr lang="en-US" dirty="0"/>
              <a:t>The </a:t>
            </a:r>
            <a:r>
              <a:rPr lang="en-US" dirty="0">
                <a:solidFill>
                  <a:schemeClr val="accent1"/>
                </a:solidFill>
              </a:rPr>
              <a:t>Green</a:t>
            </a:r>
            <a:r>
              <a:rPr lang="en-US" dirty="0"/>
              <a:t> Languages are General Programing Languages</a:t>
            </a:r>
          </a:p>
          <a:p>
            <a:pPr algn="ctr"/>
            <a:r>
              <a:rPr lang="en-US" dirty="0"/>
              <a:t>The </a:t>
            </a:r>
            <a:r>
              <a:rPr lang="en-US" dirty="0">
                <a:solidFill>
                  <a:schemeClr val="accent3"/>
                </a:solidFill>
              </a:rPr>
              <a:t>Purple</a:t>
            </a:r>
            <a:r>
              <a:rPr lang="en-US" dirty="0"/>
              <a:t> Languages are Scripting Languages</a:t>
            </a:r>
          </a:p>
          <a:p>
            <a:pPr algn="ctr"/>
            <a:r>
              <a:rPr lang="en-US" dirty="0" smtClean="0"/>
              <a:t>The </a:t>
            </a:r>
            <a:r>
              <a:rPr lang="en-US" dirty="0">
                <a:solidFill>
                  <a:schemeClr val="accent4"/>
                </a:solidFill>
              </a:rPr>
              <a:t>Red</a:t>
            </a:r>
            <a:r>
              <a:rPr lang="en-US" dirty="0"/>
              <a:t> Languages are Markup Languages</a:t>
            </a:r>
          </a:p>
          <a:p>
            <a:pPr algn="ctr"/>
            <a:endParaRPr lang="en-US" dirty="0" smtClean="0"/>
          </a:p>
          <a:p>
            <a:pPr algn="ctr"/>
            <a:r>
              <a:rPr lang="en-US" dirty="0" smtClean="0"/>
              <a:t>The </a:t>
            </a:r>
            <a:r>
              <a:rPr lang="en-US" dirty="0">
                <a:solidFill>
                  <a:schemeClr val="accent2"/>
                </a:solidFill>
              </a:rPr>
              <a:t>Blue</a:t>
            </a:r>
            <a:r>
              <a:rPr lang="en-US" dirty="0"/>
              <a:t> Languages are Declarative Languages</a:t>
            </a:r>
          </a:p>
          <a:p>
            <a:pPr algn="ctr"/>
            <a:r>
              <a:rPr lang="en-US" dirty="0"/>
              <a:t>The </a:t>
            </a:r>
            <a:r>
              <a:rPr lang="en-US" dirty="0">
                <a:solidFill>
                  <a:schemeClr val="accent5"/>
                </a:solidFill>
              </a:rPr>
              <a:t>Orange</a:t>
            </a:r>
            <a:r>
              <a:rPr lang="en-US" dirty="0"/>
              <a:t> Languages are Assembly Languages</a:t>
            </a:r>
          </a:p>
          <a:p>
            <a:endParaRPr lang="en-US" dirty="0"/>
          </a:p>
          <a:p>
            <a:endParaRPr lang="en-US" dirty="0"/>
          </a:p>
        </p:txBody>
      </p:sp>
      <p:sp>
        <p:nvSpPr>
          <p:cNvPr id="6" name="TextBox 5">
            <a:extLst>
              <a:ext uri="{FF2B5EF4-FFF2-40B4-BE49-F238E27FC236}">
                <a16:creationId xmlns="" xmlns:a16="http://schemas.microsoft.com/office/drawing/2014/main" id="{5BBE23A8-42B5-455C-A6F7-3074D964ADD9}"/>
              </a:ext>
            </a:extLst>
          </p:cNvPr>
          <p:cNvSpPr txBox="1"/>
          <p:nvPr/>
        </p:nvSpPr>
        <p:spPr>
          <a:xfrm>
            <a:off x="612547" y="2071877"/>
            <a:ext cx="10955340" cy="4590179"/>
          </a:xfrm>
          <a:prstGeom prst="rect">
            <a:avLst/>
          </a:prstGeom>
          <a:noFill/>
        </p:spPr>
        <p:txBody>
          <a:bodyPr wrap="square" numCol="4" rtlCol="0">
            <a:noAutofit/>
          </a:bodyPr>
          <a:lstStyle/>
          <a:p>
            <a:r>
              <a:rPr lang="en-US" sz="2400" dirty="0">
                <a:solidFill>
                  <a:schemeClr val="accent1"/>
                </a:solidFill>
              </a:rPr>
              <a:t>C</a:t>
            </a:r>
          </a:p>
          <a:p>
            <a:r>
              <a:rPr lang="en-US" sz="2400" dirty="0">
                <a:solidFill>
                  <a:schemeClr val="accent1"/>
                </a:solidFill>
              </a:rPr>
              <a:t>C++</a:t>
            </a:r>
          </a:p>
          <a:p>
            <a:r>
              <a:rPr lang="en-US" sz="2400" dirty="0">
                <a:solidFill>
                  <a:schemeClr val="accent1"/>
                </a:solidFill>
              </a:rPr>
              <a:t>Java</a:t>
            </a:r>
          </a:p>
          <a:p>
            <a:r>
              <a:rPr lang="en-US" sz="2400" dirty="0">
                <a:solidFill>
                  <a:schemeClr val="accent3"/>
                </a:solidFill>
              </a:rPr>
              <a:t>JavaScript</a:t>
            </a:r>
          </a:p>
          <a:p>
            <a:r>
              <a:rPr lang="en-US" sz="2400" dirty="0">
                <a:solidFill>
                  <a:schemeClr val="accent4"/>
                </a:solidFill>
              </a:rPr>
              <a:t>HTML</a:t>
            </a:r>
          </a:p>
          <a:p>
            <a:r>
              <a:rPr lang="en-US" sz="2400" dirty="0">
                <a:solidFill>
                  <a:schemeClr val="accent2"/>
                </a:solidFill>
              </a:rPr>
              <a:t>CSS</a:t>
            </a:r>
          </a:p>
          <a:p>
            <a:r>
              <a:rPr lang="en-US" sz="2400" dirty="0">
                <a:solidFill>
                  <a:schemeClr val="accent1"/>
                </a:solidFill>
              </a:rPr>
              <a:t>Python</a:t>
            </a:r>
          </a:p>
          <a:p>
            <a:r>
              <a:rPr lang="en-US" sz="2400" dirty="0">
                <a:solidFill>
                  <a:schemeClr val="accent1"/>
                </a:solidFill>
              </a:rPr>
              <a:t>Ruby</a:t>
            </a:r>
          </a:p>
          <a:p>
            <a:r>
              <a:rPr lang="en-US" sz="2400" dirty="0">
                <a:solidFill>
                  <a:schemeClr val="accent1"/>
                </a:solidFill>
              </a:rPr>
              <a:t>PHP</a:t>
            </a:r>
          </a:p>
          <a:p>
            <a:r>
              <a:rPr lang="en-US" sz="2400" dirty="0">
                <a:solidFill>
                  <a:schemeClr val="accent1"/>
                </a:solidFill>
              </a:rPr>
              <a:t>OpenCL</a:t>
            </a:r>
          </a:p>
          <a:p>
            <a:r>
              <a:rPr lang="en-US" sz="2400" dirty="0">
                <a:solidFill>
                  <a:schemeClr val="accent2"/>
                </a:solidFill>
              </a:rPr>
              <a:t>SQL</a:t>
            </a:r>
          </a:p>
          <a:p>
            <a:r>
              <a:rPr lang="en-US" sz="2400" dirty="0">
                <a:solidFill>
                  <a:schemeClr val="accent1"/>
                </a:solidFill>
              </a:rPr>
              <a:t>MATLAB</a:t>
            </a:r>
          </a:p>
          <a:p>
            <a:r>
              <a:rPr lang="en-US" sz="2400" dirty="0">
                <a:solidFill>
                  <a:schemeClr val="accent1"/>
                </a:solidFill>
              </a:rPr>
              <a:t>Erlang</a:t>
            </a:r>
          </a:p>
          <a:p>
            <a:r>
              <a:rPr lang="en-US" sz="2400" dirty="0">
                <a:solidFill>
                  <a:schemeClr val="accent1"/>
                </a:solidFill>
              </a:rPr>
              <a:t>Ada</a:t>
            </a:r>
          </a:p>
          <a:p>
            <a:r>
              <a:rPr lang="en-US" sz="2400" dirty="0">
                <a:solidFill>
                  <a:schemeClr val="accent1"/>
                </a:solidFill>
              </a:rPr>
              <a:t>Objective-C</a:t>
            </a:r>
          </a:p>
          <a:p>
            <a:r>
              <a:rPr lang="en-US" sz="2400" dirty="0">
                <a:solidFill>
                  <a:schemeClr val="accent1"/>
                </a:solidFill>
              </a:rPr>
              <a:t>Swift</a:t>
            </a:r>
          </a:p>
          <a:p>
            <a:r>
              <a:rPr lang="en-US" sz="2400" dirty="0">
                <a:solidFill>
                  <a:schemeClr val="accent1"/>
                </a:solidFill>
              </a:rPr>
              <a:t>Mathematica</a:t>
            </a:r>
          </a:p>
          <a:p>
            <a:r>
              <a:rPr lang="en-US" sz="2400" dirty="0">
                <a:solidFill>
                  <a:schemeClr val="accent1"/>
                </a:solidFill>
              </a:rPr>
              <a:t>C#</a:t>
            </a:r>
          </a:p>
          <a:p>
            <a:r>
              <a:rPr lang="en-US" sz="2400" dirty="0">
                <a:solidFill>
                  <a:schemeClr val="accent1"/>
                </a:solidFill>
              </a:rPr>
              <a:t>Visual Basic</a:t>
            </a:r>
          </a:p>
          <a:p>
            <a:r>
              <a:rPr lang="en-US" sz="2400" dirty="0">
                <a:solidFill>
                  <a:schemeClr val="accent1"/>
                </a:solidFill>
              </a:rPr>
              <a:t>Rust</a:t>
            </a:r>
          </a:p>
          <a:p>
            <a:r>
              <a:rPr lang="en-US" sz="2400" dirty="0">
                <a:solidFill>
                  <a:schemeClr val="accent1"/>
                </a:solidFill>
              </a:rPr>
              <a:t>F#</a:t>
            </a:r>
          </a:p>
          <a:p>
            <a:r>
              <a:rPr lang="en-US" sz="2400" dirty="0">
                <a:solidFill>
                  <a:schemeClr val="accent1"/>
                </a:solidFill>
              </a:rPr>
              <a:t>R</a:t>
            </a:r>
          </a:p>
          <a:p>
            <a:r>
              <a:rPr lang="en-US" sz="2400" dirty="0">
                <a:solidFill>
                  <a:schemeClr val="accent1"/>
                </a:solidFill>
              </a:rPr>
              <a:t>Go</a:t>
            </a:r>
          </a:p>
          <a:p>
            <a:r>
              <a:rPr lang="en-US" sz="2400" dirty="0">
                <a:solidFill>
                  <a:schemeClr val="accent3"/>
                </a:solidFill>
              </a:rPr>
              <a:t>PowerShell</a:t>
            </a:r>
          </a:p>
          <a:p>
            <a:r>
              <a:rPr lang="en-US" sz="2400" dirty="0">
                <a:solidFill>
                  <a:schemeClr val="accent3"/>
                </a:solidFill>
              </a:rPr>
              <a:t>BASH</a:t>
            </a:r>
          </a:p>
          <a:p>
            <a:r>
              <a:rPr lang="en-US" sz="2400" dirty="0">
                <a:solidFill>
                  <a:schemeClr val="accent3"/>
                </a:solidFill>
              </a:rPr>
              <a:t>TypeScript</a:t>
            </a:r>
          </a:p>
          <a:p>
            <a:r>
              <a:rPr lang="en-US" sz="2400" dirty="0">
                <a:solidFill>
                  <a:schemeClr val="accent3"/>
                </a:solidFill>
              </a:rPr>
              <a:t>PostScript</a:t>
            </a:r>
          </a:p>
          <a:p>
            <a:r>
              <a:rPr lang="en-US" sz="2400" dirty="0">
                <a:solidFill>
                  <a:schemeClr val="accent3"/>
                </a:solidFill>
              </a:rPr>
              <a:t>CoffeeScript</a:t>
            </a:r>
          </a:p>
          <a:p>
            <a:r>
              <a:rPr lang="en-US" sz="2400" dirty="0">
                <a:solidFill>
                  <a:schemeClr val="accent1"/>
                </a:solidFill>
              </a:rPr>
              <a:t>Perl</a:t>
            </a:r>
          </a:p>
          <a:p>
            <a:r>
              <a:rPr lang="en-US" sz="2400" dirty="0">
                <a:solidFill>
                  <a:schemeClr val="accent5"/>
                </a:solidFill>
              </a:rPr>
              <a:t>x86-Assembly MASM</a:t>
            </a:r>
          </a:p>
          <a:p>
            <a:r>
              <a:rPr lang="en-US" sz="2400" dirty="0">
                <a:solidFill>
                  <a:schemeClr val="accent2"/>
                </a:solidFill>
              </a:rPr>
              <a:t>RegEx</a:t>
            </a:r>
          </a:p>
          <a:p>
            <a:r>
              <a:rPr lang="en-US" sz="2400" dirty="0">
                <a:solidFill>
                  <a:schemeClr val="accent3"/>
                </a:solidFill>
              </a:rPr>
              <a:t>PL</a:t>
            </a:r>
            <a:r>
              <a:rPr lang="en-US" sz="2400" dirty="0"/>
              <a:t>/</a:t>
            </a:r>
            <a:r>
              <a:rPr lang="en-US" sz="2400" dirty="0">
                <a:solidFill>
                  <a:schemeClr val="accent2"/>
                </a:solidFill>
              </a:rPr>
              <a:t>SQL</a:t>
            </a:r>
          </a:p>
          <a:p>
            <a:r>
              <a:rPr lang="en-US" sz="2400" dirty="0">
                <a:solidFill>
                  <a:schemeClr val="accent5"/>
                </a:solidFill>
              </a:rPr>
              <a:t>MIPS</a:t>
            </a:r>
          </a:p>
          <a:p>
            <a:r>
              <a:rPr lang="en-US" sz="2400" dirty="0">
                <a:solidFill>
                  <a:schemeClr val="accent4"/>
                </a:solidFill>
              </a:rPr>
              <a:t>ColdFusion</a:t>
            </a:r>
            <a:r>
              <a:rPr lang="en-US" sz="2400" dirty="0"/>
              <a:t> </a:t>
            </a:r>
          </a:p>
          <a:p>
            <a:r>
              <a:rPr lang="en-US" sz="2400" dirty="0">
                <a:solidFill>
                  <a:schemeClr val="accent4"/>
                </a:solidFill>
              </a:rPr>
              <a:t>LaTeX</a:t>
            </a:r>
          </a:p>
          <a:p>
            <a:r>
              <a:rPr lang="en-US" sz="2400" dirty="0">
                <a:solidFill>
                  <a:schemeClr val="accent4"/>
                </a:solidFill>
              </a:rPr>
              <a:t>XML</a:t>
            </a:r>
          </a:p>
          <a:p>
            <a:r>
              <a:rPr lang="en-US" sz="2400" dirty="0">
                <a:solidFill>
                  <a:schemeClr val="accent4"/>
                </a:solidFill>
              </a:rPr>
              <a:t>JSON</a:t>
            </a:r>
          </a:p>
          <a:p>
            <a:r>
              <a:rPr lang="en-US" sz="2400" dirty="0">
                <a:solidFill>
                  <a:schemeClr val="accent1"/>
                </a:solidFill>
              </a:rPr>
              <a:t>Ladder Logic</a:t>
            </a:r>
          </a:p>
          <a:p>
            <a:r>
              <a:rPr lang="en-US" sz="2400" dirty="0">
                <a:solidFill>
                  <a:schemeClr val="accent4"/>
                </a:solidFill>
              </a:rPr>
              <a:t>YAML</a:t>
            </a:r>
          </a:p>
          <a:p>
            <a:r>
              <a:rPr lang="en-US" sz="2400" dirty="0">
                <a:solidFill>
                  <a:schemeClr val="accent3"/>
                </a:solidFill>
              </a:rPr>
              <a:t>Batch</a:t>
            </a:r>
          </a:p>
        </p:txBody>
      </p:sp>
      <p:sp>
        <p:nvSpPr>
          <p:cNvPr id="2" name="Rectangle 1"/>
          <p:cNvSpPr/>
          <p:nvPr/>
        </p:nvSpPr>
        <p:spPr>
          <a:xfrm>
            <a:off x="612547" y="1186504"/>
            <a:ext cx="10955340" cy="646331"/>
          </a:xfrm>
          <a:prstGeom prst="rect">
            <a:avLst/>
          </a:prstGeom>
        </p:spPr>
        <p:txBody>
          <a:bodyPr wrap="square">
            <a:spAutoFit/>
          </a:bodyPr>
          <a:lstStyle/>
          <a:p>
            <a:pPr algn="ctr"/>
            <a:r>
              <a:rPr lang="en-US" dirty="0"/>
              <a:t>It is important to match the type of work to the correct language to insure the best results.</a:t>
            </a:r>
          </a:p>
          <a:p>
            <a:pPr algn="ctr"/>
            <a:r>
              <a:rPr lang="en-US" dirty="0"/>
              <a:t>Different types of languages have different purposes.  </a:t>
            </a:r>
          </a:p>
        </p:txBody>
      </p:sp>
    </p:spTree>
    <p:extLst>
      <p:ext uri="{BB962C8B-B14F-4D97-AF65-F5344CB8AC3E}">
        <p14:creationId xmlns:p14="http://schemas.microsoft.com/office/powerpoint/2010/main" val="340442195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366C5C-9070-4ED2-82ED-208D32D9EBC5}"/>
              </a:ext>
            </a:extLst>
          </p:cNvPr>
          <p:cNvSpPr>
            <a:spLocks noGrp="1"/>
          </p:cNvSpPr>
          <p:nvPr>
            <p:ph type="title"/>
          </p:nvPr>
        </p:nvSpPr>
        <p:spPr/>
        <p:txBody>
          <a:bodyPr/>
          <a:lstStyle/>
          <a:p>
            <a:r>
              <a:rPr lang="en-US" dirty="0"/>
              <a:t>Programming Languages</a:t>
            </a:r>
          </a:p>
        </p:txBody>
      </p:sp>
      <p:sp>
        <p:nvSpPr>
          <p:cNvPr id="3" name="Content Placeholder 2">
            <a:extLst>
              <a:ext uri="{FF2B5EF4-FFF2-40B4-BE49-F238E27FC236}">
                <a16:creationId xmlns="" xmlns:a16="http://schemas.microsoft.com/office/drawing/2014/main" id="{A9CF602C-BA62-4384-9DA8-C71EDC60C1C7}"/>
              </a:ext>
            </a:extLst>
          </p:cNvPr>
          <p:cNvSpPr>
            <a:spLocks noGrp="1"/>
          </p:cNvSpPr>
          <p:nvPr>
            <p:ph idx="1"/>
          </p:nvPr>
        </p:nvSpPr>
        <p:spPr>
          <a:xfrm>
            <a:off x="1141411" y="1149028"/>
            <a:ext cx="9905999" cy="659083"/>
          </a:xfrm>
        </p:spPr>
        <p:txBody>
          <a:bodyPr>
            <a:normAutofit fontScale="85000" lnSpcReduction="10000"/>
          </a:bodyPr>
          <a:lstStyle/>
          <a:p>
            <a:pPr marL="0" indent="0">
              <a:buNone/>
            </a:pPr>
            <a:r>
              <a:rPr lang="en-US" dirty="0"/>
              <a:t>Here are a few languages and the problems they try to tackle…</a:t>
            </a:r>
          </a:p>
          <a:p>
            <a:pPr marL="0" indent="0">
              <a:buNone/>
            </a:pPr>
            <a:endParaRPr lang="en-US" dirty="0"/>
          </a:p>
        </p:txBody>
      </p:sp>
      <p:sp>
        <p:nvSpPr>
          <p:cNvPr id="4" name="TextBox 3">
            <a:extLst>
              <a:ext uri="{FF2B5EF4-FFF2-40B4-BE49-F238E27FC236}">
                <a16:creationId xmlns="" xmlns:a16="http://schemas.microsoft.com/office/drawing/2014/main" id="{F4B6621C-B22F-4BB4-B0B2-BB839E76C26D}"/>
              </a:ext>
            </a:extLst>
          </p:cNvPr>
          <p:cNvSpPr txBox="1"/>
          <p:nvPr/>
        </p:nvSpPr>
        <p:spPr>
          <a:xfrm>
            <a:off x="285750" y="1634246"/>
            <a:ext cx="11620500" cy="4880853"/>
          </a:xfrm>
          <a:prstGeom prst="rect">
            <a:avLst/>
          </a:prstGeom>
          <a:noFill/>
        </p:spPr>
        <p:txBody>
          <a:bodyPr wrap="square" rtlCol="0">
            <a:noAutofit/>
          </a:bodyPr>
          <a:lstStyle/>
          <a:p>
            <a:r>
              <a:rPr lang="en-US" sz="2150" dirty="0">
                <a:solidFill>
                  <a:schemeClr val="accent1"/>
                </a:solidFill>
              </a:rPr>
              <a:t>C++ </a:t>
            </a:r>
            <a:r>
              <a:rPr lang="en-US" sz="2150" dirty="0"/>
              <a:t>–</a:t>
            </a:r>
            <a:r>
              <a:rPr lang="en-US" sz="2150" dirty="0">
                <a:solidFill>
                  <a:schemeClr val="accent1"/>
                </a:solidFill>
              </a:rPr>
              <a:t> </a:t>
            </a:r>
            <a:r>
              <a:rPr lang="en-US" sz="2150" dirty="0"/>
              <a:t> General Purpose, High Performance | ex. Game Engines, Desktop Apps (Adobe Photoshop, Chrome)</a:t>
            </a:r>
          </a:p>
          <a:p>
            <a:r>
              <a:rPr lang="en-US" sz="2150" dirty="0">
                <a:solidFill>
                  <a:schemeClr val="accent1"/>
                </a:solidFill>
              </a:rPr>
              <a:t>C </a:t>
            </a:r>
            <a:r>
              <a:rPr lang="en-US" sz="2150" dirty="0"/>
              <a:t>– General Purpose, High Performance, Light Weight | ex. Linux OS, macOS, Integrated Circuits, Drivers</a:t>
            </a:r>
          </a:p>
          <a:p>
            <a:r>
              <a:rPr lang="en-US" sz="2150" dirty="0">
                <a:solidFill>
                  <a:schemeClr val="accent1"/>
                </a:solidFill>
              </a:rPr>
              <a:t>Java</a:t>
            </a:r>
            <a:r>
              <a:rPr lang="en-US" sz="2150" dirty="0"/>
              <a:t> – General Purpose, Multiplatform | ex. Minecraft, Server Apps, Android Apps</a:t>
            </a:r>
          </a:p>
          <a:p>
            <a:r>
              <a:rPr lang="en-US" sz="2150" dirty="0">
                <a:solidFill>
                  <a:schemeClr val="accent1"/>
                </a:solidFill>
              </a:rPr>
              <a:t>C# </a:t>
            </a:r>
            <a:r>
              <a:rPr lang="en-US" sz="2150" dirty="0"/>
              <a:t>– General Purpose, Windows Platform | ex. Unity Games,  Server Apps, StackOverflow</a:t>
            </a:r>
          </a:p>
          <a:p>
            <a:r>
              <a:rPr lang="en-US" sz="2150" dirty="0">
                <a:solidFill>
                  <a:schemeClr val="accent1"/>
                </a:solidFill>
              </a:rPr>
              <a:t>Swift</a:t>
            </a:r>
            <a:r>
              <a:rPr lang="en-US" sz="2150" dirty="0"/>
              <a:t> – General Purpose, iOS &amp; macOS | ex. most apps for iPhones and macOS (replaced Objective-C)</a:t>
            </a:r>
          </a:p>
          <a:p>
            <a:r>
              <a:rPr lang="en-US" sz="2150" dirty="0">
                <a:solidFill>
                  <a:schemeClr val="accent2"/>
                </a:solidFill>
              </a:rPr>
              <a:t>SQL</a:t>
            </a:r>
            <a:r>
              <a:rPr lang="en-US" sz="2150" dirty="0"/>
              <a:t> – Database Communication </a:t>
            </a:r>
          </a:p>
          <a:p>
            <a:r>
              <a:rPr lang="en-US" sz="2150" dirty="0">
                <a:solidFill>
                  <a:schemeClr val="accent3"/>
                </a:solidFill>
              </a:rPr>
              <a:t>JavaScript</a:t>
            </a:r>
            <a:r>
              <a:rPr lang="en-US" sz="2150" dirty="0"/>
              <a:t> – General Web Scripting | ex. Interactive webpages, webpages that can run dynamic code</a:t>
            </a:r>
          </a:p>
          <a:p>
            <a:r>
              <a:rPr lang="en-US" sz="2150" dirty="0">
                <a:solidFill>
                  <a:schemeClr val="accent4"/>
                </a:solidFill>
              </a:rPr>
              <a:t>HTML</a:t>
            </a:r>
            <a:r>
              <a:rPr lang="en-US" sz="2150" dirty="0"/>
              <a:t> – Webpage Design, Layout and Markup</a:t>
            </a:r>
          </a:p>
          <a:p>
            <a:r>
              <a:rPr lang="en-US" sz="2150" dirty="0">
                <a:solidFill>
                  <a:schemeClr val="accent2"/>
                </a:solidFill>
              </a:rPr>
              <a:t>CSS</a:t>
            </a:r>
            <a:r>
              <a:rPr lang="en-US" sz="2150" dirty="0"/>
              <a:t> – Webpage Styling, Coloring, Fonts and Positioning </a:t>
            </a:r>
          </a:p>
          <a:p>
            <a:r>
              <a:rPr lang="en-US" sz="2150" dirty="0">
                <a:solidFill>
                  <a:schemeClr val="accent1"/>
                </a:solidFill>
              </a:rPr>
              <a:t>PHP</a:t>
            </a:r>
            <a:r>
              <a:rPr lang="en-US" sz="2150" dirty="0"/>
              <a:t> – Web Server Code | ex. Backend Web Dev., Web Content Management Systems (i.e. WordPress)</a:t>
            </a:r>
          </a:p>
          <a:p>
            <a:r>
              <a:rPr lang="en-US" sz="2150" dirty="0">
                <a:solidFill>
                  <a:schemeClr val="accent3"/>
                </a:solidFill>
              </a:rPr>
              <a:t>TypeScript </a:t>
            </a:r>
            <a:r>
              <a:rPr lang="en-US" sz="2150" dirty="0"/>
              <a:t>–  Stricter Superset of JS that transpiles into JS |ex. Large JavaScript Apps</a:t>
            </a:r>
          </a:p>
          <a:p>
            <a:r>
              <a:rPr lang="en-US" sz="2150" dirty="0">
                <a:solidFill>
                  <a:schemeClr val="accent4"/>
                </a:solidFill>
              </a:rPr>
              <a:t>XML</a:t>
            </a:r>
            <a:r>
              <a:rPr lang="en-US" sz="2150" dirty="0"/>
              <a:t> – Human and Machine readable file format for data sharing between apps</a:t>
            </a:r>
            <a:endParaRPr lang="en-US" sz="2150" dirty="0">
              <a:solidFill>
                <a:schemeClr val="accent3"/>
              </a:solidFill>
            </a:endParaRPr>
          </a:p>
        </p:txBody>
      </p:sp>
    </p:spTree>
    <p:extLst>
      <p:ext uri="{BB962C8B-B14F-4D97-AF65-F5344CB8AC3E}">
        <p14:creationId xmlns:p14="http://schemas.microsoft.com/office/powerpoint/2010/main" val="270575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FE7AF44-A2E0-4610-91B8-EDC5D0E385AD}"/>
              </a:ext>
            </a:extLst>
          </p:cNvPr>
          <p:cNvSpPr>
            <a:spLocks noGrp="1"/>
          </p:cNvSpPr>
          <p:nvPr>
            <p:ph idx="1"/>
          </p:nvPr>
        </p:nvSpPr>
        <p:spPr>
          <a:xfrm>
            <a:off x="646112" y="1106487"/>
            <a:ext cx="11126788" cy="4794349"/>
          </a:xfrm>
          <a:solidFill>
            <a:schemeClr val="bg1">
              <a:lumMod val="95000"/>
              <a:lumOff val="5000"/>
            </a:schemeClr>
          </a:solidFill>
        </p:spPr>
        <p:txBody>
          <a:bodyPr numCol="2">
            <a:noAutofit/>
          </a:bodyPr>
          <a:lstStyle/>
          <a:p>
            <a:pPr marL="0" indent="0">
              <a:buNone/>
            </a:pPr>
            <a:r>
              <a:rPr lang="en-US" sz="2400" dirty="0" smtClean="0"/>
              <a:t>C</a:t>
            </a:r>
            <a:r>
              <a:rPr lang="en-US" sz="2400" dirty="0"/>
              <a:t>++</a:t>
            </a:r>
          </a:p>
          <a:p>
            <a:pPr marL="0" indent="0">
              <a:buNone/>
            </a:pPr>
            <a:r>
              <a:rPr lang="en-US" sz="2400" dirty="0">
                <a:solidFill>
                  <a:srgbClr val="859900"/>
                </a:solidFill>
                <a:latin typeface="Consolas" panose="020B0609020204030204" pitchFamily="49" charset="0"/>
              </a:rPr>
              <a:t>#include</a:t>
            </a:r>
            <a:r>
              <a:rPr lang="en-US" sz="2400" dirty="0">
                <a:solidFill>
                  <a:srgbClr val="B58900"/>
                </a:solidFill>
                <a:latin typeface="Consolas" panose="020B0609020204030204" pitchFamily="49" charset="0"/>
              </a:rPr>
              <a:t> </a:t>
            </a:r>
            <a:r>
              <a:rPr lang="en-US" sz="2400" dirty="0">
                <a:solidFill>
                  <a:srgbClr val="2AA198"/>
                </a:solidFill>
                <a:latin typeface="Consolas" panose="020B0609020204030204" pitchFamily="49" charset="0"/>
              </a:rPr>
              <a:t>&lt;iostream&gt;</a:t>
            </a:r>
            <a:r>
              <a:rPr lang="en-US" sz="2400" dirty="0">
                <a:solidFill>
                  <a:srgbClr val="BBBBBB"/>
                </a:solidFill>
                <a:latin typeface="Consolas" panose="020B0609020204030204" pitchFamily="49" charset="0"/>
              </a:rPr>
              <a:t/>
            </a:r>
            <a:br>
              <a:rPr lang="en-US" sz="2400" dirty="0">
                <a:solidFill>
                  <a:srgbClr val="BBBBBB"/>
                </a:solidFill>
                <a:latin typeface="Consolas" panose="020B0609020204030204" pitchFamily="49" charset="0"/>
              </a:rPr>
            </a:br>
            <a:r>
              <a:rPr lang="en-US" sz="2400" b="1" dirty="0">
                <a:solidFill>
                  <a:srgbClr val="93A1A1"/>
                </a:solidFill>
                <a:latin typeface="Consolas" panose="020B0609020204030204" pitchFamily="49" charset="0"/>
              </a:rPr>
              <a:t>int</a:t>
            </a:r>
            <a:r>
              <a:rPr lang="en-US" sz="2400" dirty="0">
                <a:solidFill>
                  <a:srgbClr val="BBBBBB"/>
                </a:solidFill>
                <a:latin typeface="Consolas" panose="020B0609020204030204" pitchFamily="49" charset="0"/>
              </a:rPr>
              <a:t> </a:t>
            </a:r>
            <a:r>
              <a:rPr lang="en-US" sz="2400" dirty="0">
                <a:solidFill>
                  <a:srgbClr val="268BD2"/>
                </a:solidFill>
                <a:latin typeface="Consolas" panose="020B0609020204030204" pitchFamily="49" charset="0"/>
              </a:rPr>
              <a:t>main</a:t>
            </a:r>
            <a:r>
              <a:rPr lang="en-US" sz="2400" dirty="0">
                <a:solidFill>
                  <a:srgbClr val="BBBBBB"/>
                </a:solidFill>
                <a:latin typeface="Consolas" panose="020B0609020204030204" pitchFamily="49" charset="0"/>
              </a:rPr>
              <a:t>(</a:t>
            </a:r>
            <a:r>
              <a:rPr lang="en-US" sz="2400" b="1" dirty="0">
                <a:solidFill>
                  <a:srgbClr val="93A1A1"/>
                </a:solidFill>
                <a:latin typeface="Consolas" panose="020B0609020204030204" pitchFamily="49" charset="0"/>
              </a:rPr>
              <a:t>int</a:t>
            </a:r>
            <a:r>
              <a:rPr lang="en-US" sz="2400" dirty="0">
                <a:solidFill>
                  <a:srgbClr val="BBBBBB"/>
                </a:solidFill>
                <a:latin typeface="Consolas" panose="020B0609020204030204" pitchFamily="49" charset="0"/>
              </a:rPr>
              <a:t> argc, </a:t>
            </a:r>
            <a:r>
              <a:rPr lang="en-US" sz="2400" b="1" dirty="0">
                <a:solidFill>
                  <a:srgbClr val="93A1A1"/>
                </a:solidFill>
                <a:latin typeface="Consolas" panose="020B0609020204030204" pitchFamily="49" charset="0"/>
              </a:rPr>
              <a:t>char</a:t>
            </a:r>
            <a:r>
              <a:rPr lang="en-US" sz="2400" dirty="0">
                <a:solidFill>
                  <a:srgbClr val="BBBBBB"/>
                </a:solidFill>
                <a:latin typeface="Consolas" panose="020B0609020204030204" pitchFamily="49" charset="0"/>
              </a:rPr>
              <a:t> </a:t>
            </a:r>
            <a:r>
              <a:rPr lang="en-US" sz="2400" dirty="0">
                <a:solidFill>
                  <a:srgbClr val="859900"/>
                </a:solidFill>
                <a:latin typeface="Consolas" panose="020B0609020204030204" pitchFamily="49" charset="0"/>
              </a:rPr>
              <a:t>*</a:t>
            </a:r>
            <a:r>
              <a:rPr lang="en-US" sz="2400" dirty="0">
                <a:solidFill>
                  <a:srgbClr val="BBBBBB"/>
                </a:solidFill>
                <a:latin typeface="Consolas" panose="020B0609020204030204" pitchFamily="49" charset="0"/>
              </a:rPr>
              <a:t>argv[])</a:t>
            </a:r>
          </a:p>
          <a:p>
            <a:pPr marL="0" indent="0">
              <a:spcBef>
                <a:spcPts val="0"/>
              </a:spcBef>
              <a:buNone/>
            </a:pPr>
            <a:r>
              <a:rPr lang="en-US" sz="2400" dirty="0">
                <a:solidFill>
                  <a:srgbClr val="BBBBBB"/>
                </a:solidFill>
                <a:latin typeface="Consolas" panose="020B0609020204030204" pitchFamily="49" charset="0"/>
              </a:rPr>
              <a:t>{</a:t>
            </a:r>
          </a:p>
          <a:p>
            <a:pPr marL="0" indent="0">
              <a:spcBef>
                <a:spcPts val="0"/>
              </a:spcBef>
              <a:buNone/>
            </a:pPr>
            <a:r>
              <a:rPr lang="en-US" sz="2400" b="1" dirty="0">
                <a:solidFill>
                  <a:srgbClr val="93A1A1"/>
                </a:solidFill>
                <a:latin typeface="Consolas" panose="020B0609020204030204" pitchFamily="49" charset="0"/>
              </a:rPr>
              <a:t>     char</a:t>
            </a:r>
            <a:r>
              <a:rPr lang="en-US" sz="2400" dirty="0">
                <a:solidFill>
                  <a:srgbClr val="BBBBBB"/>
                </a:solidFill>
                <a:latin typeface="Consolas" panose="020B0609020204030204" pitchFamily="49" charset="0"/>
              </a:rPr>
              <a:t> myString[] </a:t>
            </a:r>
            <a:r>
              <a:rPr lang="en-US" sz="2400" dirty="0">
                <a:solidFill>
                  <a:srgbClr val="859900"/>
                </a:solidFill>
                <a:latin typeface="Consolas" panose="020B0609020204030204" pitchFamily="49" charset="0"/>
              </a:rPr>
              <a:t>=</a:t>
            </a:r>
            <a:r>
              <a:rPr lang="en-US" sz="2400" dirty="0">
                <a:solidFill>
                  <a:srgbClr val="BBBBBB"/>
                </a:solidFill>
                <a:latin typeface="Consolas" panose="020B0609020204030204" pitchFamily="49" charset="0"/>
              </a:rPr>
              <a:t> “Hello World!”;</a:t>
            </a:r>
          </a:p>
          <a:p>
            <a:pPr marL="0" indent="0">
              <a:spcBef>
                <a:spcPts val="0"/>
              </a:spcBef>
              <a:buNone/>
            </a:pPr>
            <a:r>
              <a:rPr lang="en-US" sz="2400" dirty="0">
                <a:solidFill>
                  <a:srgbClr val="BBBBBB"/>
                </a:solidFill>
                <a:latin typeface="Consolas" panose="020B0609020204030204" pitchFamily="49" charset="0"/>
              </a:rPr>
              <a:t>     std::cout </a:t>
            </a:r>
            <a:r>
              <a:rPr lang="en-US" sz="2400" dirty="0">
                <a:solidFill>
                  <a:srgbClr val="859900"/>
                </a:solidFill>
                <a:latin typeface="Consolas" panose="020B0609020204030204" pitchFamily="49" charset="0"/>
              </a:rPr>
              <a:t>&lt;&lt;</a:t>
            </a:r>
            <a:r>
              <a:rPr lang="en-US" sz="2400" dirty="0">
                <a:solidFill>
                  <a:srgbClr val="BBBBBB"/>
                </a:solidFill>
                <a:latin typeface="Consolas" panose="020B0609020204030204" pitchFamily="49" charset="0"/>
              </a:rPr>
              <a:t> myString </a:t>
            </a:r>
            <a:r>
              <a:rPr lang="en-US" sz="2400" dirty="0">
                <a:solidFill>
                  <a:srgbClr val="859900"/>
                </a:solidFill>
                <a:latin typeface="Consolas" panose="020B0609020204030204" pitchFamily="49" charset="0"/>
              </a:rPr>
              <a:t>&lt;&lt;</a:t>
            </a:r>
            <a:r>
              <a:rPr lang="en-US" sz="2400" dirty="0">
                <a:solidFill>
                  <a:srgbClr val="BBBBBB"/>
                </a:solidFill>
                <a:latin typeface="Consolas" panose="020B0609020204030204" pitchFamily="49" charset="0"/>
              </a:rPr>
              <a:t> std::endl;</a:t>
            </a:r>
          </a:p>
          <a:p>
            <a:pPr marL="0" indent="0">
              <a:spcBef>
                <a:spcPts val="0"/>
              </a:spcBef>
              <a:buNone/>
            </a:pPr>
            <a:r>
              <a:rPr lang="en-US" sz="2400" dirty="0">
                <a:solidFill>
                  <a:srgbClr val="859900"/>
                </a:solidFill>
                <a:latin typeface="Consolas" panose="020B0609020204030204" pitchFamily="49" charset="0"/>
              </a:rPr>
              <a:t>     return</a:t>
            </a:r>
            <a:r>
              <a:rPr lang="en-US" sz="2400" dirty="0">
                <a:solidFill>
                  <a:srgbClr val="BBBBBB"/>
                </a:solidFill>
                <a:latin typeface="Consolas" panose="020B0609020204030204" pitchFamily="49" charset="0"/>
              </a:rPr>
              <a:t> </a:t>
            </a:r>
            <a:r>
              <a:rPr lang="en-US" sz="2400" dirty="0">
                <a:solidFill>
                  <a:srgbClr val="D33682"/>
                </a:solidFill>
                <a:latin typeface="Consolas" panose="020B0609020204030204" pitchFamily="49" charset="0"/>
              </a:rPr>
              <a:t>0</a:t>
            </a:r>
            <a:r>
              <a:rPr lang="en-US" sz="2400" dirty="0">
                <a:solidFill>
                  <a:srgbClr val="BBBBBB"/>
                </a:solidFill>
                <a:latin typeface="Consolas" panose="020B0609020204030204" pitchFamily="49" charset="0"/>
              </a:rPr>
              <a:t>; </a:t>
            </a:r>
          </a:p>
          <a:p>
            <a:pPr marL="0" indent="0">
              <a:spcBef>
                <a:spcPts val="0"/>
              </a:spcBef>
              <a:buNone/>
            </a:pPr>
            <a:r>
              <a:rPr lang="en-US" sz="2400" dirty="0">
                <a:solidFill>
                  <a:srgbClr val="BBBBBB"/>
                </a:solidFill>
                <a:latin typeface="Consolas" panose="020B0609020204030204" pitchFamily="49" charset="0"/>
              </a:rPr>
              <a:t>}</a:t>
            </a:r>
          </a:p>
          <a:p>
            <a:pPr marL="0" indent="0">
              <a:buNone/>
            </a:pPr>
            <a:endParaRPr lang="en-US" sz="2400" dirty="0"/>
          </a:p>
          <a:p>
            <a:pPr marL="0" indent="0">
              <a:buNone/>
            </a:pPr>
            <a:endParaRPr lang="en-US" sz="2400" dirty="0"/>
          </a:p>
          <a:p>
            <a:pPr marL="0" indent="0">
              <a:buNone/>
            </a:pPr>
            <a:r>
              <a:rPr lang="en-US" sz="2400" dirty="0"/>
              <a:t>Java</a:t>
            </a:r>
          </a:p>
          <a:p>
            <a:pPr marL="0" indent="0">
              <a:lnSpc>
                <a:spcPct val="200000"/>
              </a:lnSpc>
              <a:spcBef>
                <a:spcPts val="0"/>
              </a:spcBef>
              <a:buNone/>
            </a:pPr>
            <a:r>
              <a:rPr lang="en-US" sz="2400" b="1" dirty="0">
                <a:solidFill>
                  <a:srgbClr val="93A1A1"/>
                </a:solidFill>
                <a:latin typeface="Consolas" panose="020B0609020204030204" pitchFamily="49" charset="0"/>
              </a:rPr>
              <a:t>class</a:t>
            </a:r>
            <a:r>
              <a:rPr lang="en-US" sz="2400" dirty="0">
                <a:solidFill>
                  <a:srgbClr val="BBBBBB"/>
                </a:solidFill>
                <a:latin typeface="Consolas" panose="020B0609020204030204" pitchFamily="49" charset="0"/>
              </a:rPr>
              <a:t> </a:t>
            </a:r>
            <a:r>
              <a:rPr lang="en-US" sz="2400" dirty="0">
                <a:solidFill>
                  <a:schemeClr val="accent4"/>
                </a:solidFill>
                <a:latin typeface="Consolas" panose="020B0609020204030204" pitchFamily="49" charset="0"/>
              </a:rPr>
              <a:t>HelloWorld </a:t>
            </a:r>
            <a:r>
              <a:rPr lang="en-US" sz="2400" dirty="0">
                <a:solidFill>
                  <a:srgbClr val="BBBBBB"/>
                </a:solidFill>
                <a:latin typeface="Consolas" panose="020B0609020204030204" pitchFamily="49" charset="0"/>
              </a:rPr>
              <a:t>{</a:t>
            </a:r>
          </a:p>
          <a:p>
            <a:pPr marL="0" indent="0">
              <a:spcBef>
                <a:spcPts val="0"/>
              </a:spcBef>
              <a:buNone/>
            </a:pPr>
            <a:r>
              <a:rPr lang="en-US" sz="2400" b="1" dirty="0">
                <a:solidFill>
                  <a:srgbClr val="93A1A1"/>
                </a:solidFill>
                <a:latin typeface="Consolas" panose="020B0609020204030204" pitchFamily="49" charset="0"/>
              </a:rPr>
              <a:t>   private</a:t>
            </a:r>
            <a:r>
              <a:rPr lang="en-US" sz="2400" dirty="0">
                <a:solidFill>
                  <a:srgbClr val="BBBBBB"/>
                </a:solidFill>
                <a:latin typeface="Consolas" panose="020B0609020204030204" pitchFamily="49" charset="0"/>
              </a:rPr>
              <a:t> </a:t>
            </a:r>
            <a:r>
              <a:rPr lang="en-US" sz="2400" b="1" dirty="0">
                <a:solidFill>
                  <a:srgbClr val="93A1A1"/>
                </a:solidFill>
                <a:latin typeface="Consolas" panose="020B0609020204030204" pitchFamily="49" charset="0"/>
              </a:rPr>
              <a:t>String</a:t>
            </a:r>
            <a:r>
              <a:rPr lang="en-US" sz="2400" dirty="0">
                <a:solidFill>
                  <a:srgbClr val="BBBBBB"/>
                </a:solidFill>
                <a:latin typeface="Consolas" panose="020B0609020204030204" pitchFamily="49" charset="0"/>
              </a:rPr>
              <a:t> </a:t>
            </a:r>
            <a:r>
              <a:rPr lang="en-US" sz="2400" dirty="0">
                <a:solidFill>
                  <a:srgbClr val="268BD2"/>
                </a:solidFill>
                <a:latin typeface="Consolas" panose="020B0609020204030204" pitchFamily="49" charset="0"/>
              </a:rPr>
              <a:t>myString</a:t>
            </a:r>
            <a:r>
              <a:rPr lang="en-US" sz="2400" dirty="0">
                <a:solidFill>
                  <a:srgbClr val="BBBBBB"/>
                </a:solidFill>
                <a:latin typeface="Consolas" panose="020B0609020204030204" pitchFamily="49" charset="0"/>
              </a:rPr>
              <a:t> </a:t>
            </a:r>
            <a:r>
              <a:rPr lang="en-US" sz="2400" dirty="0">
                <a:solidFill>
                  <a:srgbClr val="859900"/>
                </a:solidFill>
                <a:latin typeface="Consolas" panose="020B0609020204030204" pitchFamily="49" charset="0"/>
              </a:rPr>
              <a:t>=</a:t>
            </a:r>
            <a:r>
              <a:rPr lang="en-US" sz="2400" dirty="0">
                <a:solidFill>
                  <a:srgbClr val="BBBBBB"/>
                </a:solidFill>
                <a:latin typeface="Consolas" panose="020B0609020204030204" pitchFamily="49" charset="0"/>
              </a:rPr>
              <a:t> </a:t>
            </a:r>
            <a:r>
              <a:rPr lang="en-US" sz="2400" dirty="0">
                <a:solidFill>
                  <a:srgbClr val="2AA198"/>
                </a:solidFill>
                <a:latin typeface="Consolas" panose="020B0609020204030204" pitchFamily="49" charset="0"/>
              </a:rPr>
              <a:t>"Hello World!"</a:t>
            </a:r>
            <a:r>
              <a:rPr lang="en-US" sz="2400" dirty="0">
                <a:solidFill>
                  <a:srgbClr val="BBBBBB"/>
                </a:solidFill>
                <a:latin typeface="Consolas" panose="020B0609020204030204" pitchFamily="49" charset="0"/>
              </a:rPr>
              <a:t>;</a:t>
            </a:r>
          </a:p>
          <a:p>
            <a:pPr marL="0" indent="0">
              <a:spcBef>
                <a:spcPts val="0"/>
              </a:spcBef>
              <a:buNone/>
            </a:pPr>
            <a:r>
              <a:rPr lang="en-US" sz="2400" b="1" dirty="0">
                <a:solidFill>
                  <a:srgbClr val="93A1A1"/>
                </a:solidFill>
                <a:latin typeface="Consolas" panose="020B0609020204030204" pitchFamily="49" charset="0"/>
              </a:rPr>
              <a:t>   public</a:t>
            </a:r>
            <a:r>
              <a:rPr lang="en-US" sz="2400" dirty="0">
                <a:solidFill>
                  <a:srgbClr val="BBBBBB"/>
                </a:solidFill>
                <a:latin typeface="Consolas" panose="020B0609020204030204" pitchFamily="49" charset="0"/>
              </a:rPr>
              <a:t> </a:t>
            </a:r>
            <a:r>
              <a:rPr lang="en-US" sz="2400" b="1" dirty="0">
                <a:solidFill>
                  <a:srgbClr val="93A1A1"/>
                </a:solidFill>
                <a:latin typeface="Consolas" panose="020B0609020204030204" pitchFamily="49" charset="0"/>
              </a:rPr>
              <a:t>static</a:t>
            </a:r>
            <a:r>
              <a:rPr lang="en-US" sz="2400" dirty="0">
                <a:solidFill>
                  <a:srgbClr val="BBBBBB"/>
                </a:solidFill>
                <a:latin typeface="Consolas" panose="020B0609020204030204" pitchFamily="49" charset="0"/>
              </a:rPr>
              <a:t> </a:t>
            </a:r>
            <a:r>
              <a:rPr lang="en-US" sz="2400" b="1" dirty="0">
                <a:solidFill>
                  <a:srgbClr val="93A1A1"/>
                </a:solidFill>
                <a:latin typeface="Consolas" panose="020B0609020204030204" pitchFamily="49" charset="0"/>
              </a:rPr>
              <a:t>void</a:t>
            </a:r>
            <a:r>
              <a:rPr lang="en-US" sz="2400" dirty="0">
                <a:solidFill>
                  <a:srgbClr val="BBBBBB"/>
                </a:solidFill>
                <a:latin typeface="Consolas" panose="020B0609020204030204" pitchFamily="49" charset="0"/>
              </a:rPr>
              <a:t> </a:t>
            </a:r>
            <a:r>
              <a:rPr lang="en-US" sz="2400" dirty="0">
                <a:solidFill>
                  <a:srgbClr val="268BD2"/>
                </a:solidFill>
                <a:latin typeface="Consolas" panose="020B0609020204030204" pitchFamily="49" charset="0"/>
              </a:rPr>
              <a:t>main</a:t>
            </a:r>
            <a:r>
              <a:rPr lang="en-US" sz="2400" dirty="0">
                <a:solidFill>
                  <a:srgbClr val="BBBBBB"/>
                </a:solidFill>
                <a:latin typeface="Consolas" panose="020B0609020204030204" pitchFamily="49" charset="0"/>
              </a:rPr>
              <a:t>(</a:t>
            </a:r>
            <a:r>
              <a:rPr lang="en-US" sz="2400" b="1" dirty="0">
                <a:solidFill>
                  <a:srgbClr val="93A1A1"/>
                </a:solidFill>
                <a:latin typeface="Consolas" panose="020B0609020204030204" pitchFamily="49" charset="0"/>
              </a:rPr>
              <a:t>String</a:t>
            </a:r>
            <a:r>
              <a:rPr lang="en-US" sz="2400" dirty="0">
                <a:solidFill>
                  <a:srgbClr val="BBBBBB"/>
                </a:solidFill>
                <a:latin typeface="Consolas" panose="020B0609020204030204" pitchFamily="49" charset="0"/>
              </a:rPr>
              <a:t> args[]) { </a:t>
            </a:r>
          </a:p>
          <a:p>
            <a:pPr marL="0" indent="0">
              <a:spcBef>
                <a:spcPts val="0"/>
              </a:spcBef>
              <a:buNone/>
            </a:pPr>
            <a:r>
              <a:rPr lang="en-US" sz="2400" dirty="0">
                <a:solidFill>
                  <a:srgbClr val="268BD2"/>
                </a:solidFill>
                <a:latin typeface="Consolas" panose="020B0609020204030204" pitchFamily="49" charset="0"/>
              </a:rPr>
              <a:t>      System</a:t>
            </a:r>
            <a:r>
              <a:rPr lang="en-US" sz="2400" dirty="0">
                <a:solidFill>
                  <a:srgbClr val="BBBBBB"/>
                </a:solidFill>
                <a:latin typeface="Consolas" panose="020B0609020204030204" pitchFamily="49" charset="0"/>
              </a:rPr>
              <a:t>.</a:t>
            </a:r>
            <a:r>
              <a:rPr lang="en-US" sz="2400" dirty="0">
                <a:solidFill>
                  <a:srgbClr val="268BD2"/>
                </a:solidFill>
                <a:latin typeface="Consolas" panose="020B0609020204030204" pitchFamily="49" charset="0"/>
              </a:rPr>
              <a:t>out</a:t>
            </a:r>
            <a:r>
              <a:rPr lang="en-US" sz="2400" dirty="0">
                <a:solidFill>
                  <a:srgbClr val="BBBBBB"/>
                </a:solidFill>
                <a:latin typeface="Consolas" panose="020B0609020204030204" pitchFamily="49" charset="0"/>
              </a:rPr>
              <a:t>.</a:t>
            </a:r>
            <a:r>
              <a:rPr lang="en-US" sz="2400" dirty="0">
                <a:solidFill>
                  <a:srgbClr val="268BD2"/>
                </a:solidFill>
                <a:latin typeface="Consolas" panose="020B0609020204030204" pitchFamily="49" charset="0"/>
              </a:rPr>
              <a:t>println</a:t>
            </a:r>
            <a:r>
              <a:rPr lang="en-US" sz="2400" dirty="0">
                <a:solidFill>
                  <a:srgbClr val="BBBBBB"/>
                </a:solidFill>
                <a:latin typeface="Consolas" panose="020B0609020204030204" pitchFamily="49" charset="0"/>
              </a:rPr>
              <a:t>(myString);</a:t>
            </a:r>
          </a:p>
          <a:p>
            <a:pPr marL="0" indent="0">
              <a:spcBef>
                <a:spcPts val="0"/>
              </a:spcBef>
              <a:buNone/>
            </a:pPr>
            <a:r>
              <a:rPr lang="en-US" sz="2400" dirty="0">
                <a:solidFill>
                  <a:srgbClr val="BBBBBB"/>
                </a:solidFill>
                <a:latin typeface="Consolas" panose="020B0609020204030204" pitchFamily="49" charset="0"/>
              </a:rPr>
              <a:t>   }</a:t>
            </a:r>
          </a:p>
          <a:p>
            <a:pPr marL="0" indent="0">
              <a:spcBef>
                <a:spcPts val="0"/>
              </a:spcBef>
              <a:buNone/>
            </a:pPr>
            <a:r>
              <a:rPr lang="en-US" sz="2400" dirty="0">
                <a:solidFill>
                  <a:srgbClr val="BBBBBB"/>
                </a:solidFill>
                <a:latin typeface="Consolas" panose="020B0609020204030204" pitchFamily="49" charset="0"/>
              </a:rPr>
              <a:t>}</a:t>
            </a:r>
          </a:p>
          <a:p>
            <a:pPr marL="0" indent="0">
              <a:buNone/>
            </a:pPr>
            <a:endParaRPr lang="en-US" sz="2400" dirty="0"/>
          </a:p>
        </p:txBody>
      </p:sp>
      <p:sp>
        <p:nvSpPr>
          <p:cNvPr id="5" name="TextBox 4">
            <a:extLst>
              <a:ext uri="{FF2B5EF4-FFF2-40B4-BE49-F238E27FC236}">
                <a16:creationId xmlns="" xmlns:a16="http://schemas.microsoft.com/office/drawing/2014/main" id="{EDB17A49-D5EE-49AD-8F2D-490F6F166320}"/>
              </a:ext>
            </a:extLst>
          </p:cNvPr>
          <p:cNvSpPr txBox="1"/>
          <p:nvPr/>
        </p:nvSpPr>
        <p:spPr>
          <a:xfrm>
            <a:off x="637381" y="5934272"/>
            <a:ext cx="10917238" cy="646331"/>
          </a:xfrm>
          <a:prstGeom prst="rect">
            <a:avLst/>
          </a:prstGeom>
          <a:noFill/>
        </p:spPr>
        <p:txBody>
          <a:bodyPr wrap="square" rtlCol="0">
            <a:spAutoFit/>
          </a:bodyPr>
          <a:lstStyle/>
          <a:p>
            <a:pPr algn="ctr"/>
            <a:r>
              <a:rPr lang="en-US" dirty="0"/>
              <a:t>Notice how different languages can look very different even when they are doing the same task.</a:t>
            </a:r>
          </a:p>
          <a:p>
            <a:pPr algn="ctr"/>
            <a:r>
              <a:rPr lang="en-US" dirty="0"/>
              <a:t>Notice also how the bracing ( i.e. “{}”) style is different between languages. </a:t>
            </a:r>
          </a:p>
        </p:txBody>
      </p:sp>
      <p:sp>
        <p:nvSpPr>
          <p:cNvPr id="6" name="Title 1">
            <a:extLst>
              <a:ext uri="{FF2B5EF4-FFF2-40B4-BE49-F238E27FC236}">
                <a16:creationId xmlns="" xmlns:a16="http://schemas.microsoft.com/office/drawing/2014/main" id="{A0E1B593-1449-4648-9A5E-E45B671B1FC2}"/>
              </a:ext>
            </a:extLst>
          </p:cNvPr>
          <p:cNvSpPr>
            <a:spLocks noGrp="1"/>
          </p:cNvSpPr>
          <p:nvPr>
            <p:ph type="title"/>
          </p:nvPr>
        </p:nvSpPr>
        <p:spPr>
          <a:xfrm>
            <a:off x="0" y="0"/>
            <a:ext cx="12192000" cy="1478570"/>
          </a:xfrm>
        </p:spPr>
        <p:txBody>
          <a:bodyPr/>
          <a:lstStyle/>
          <a:p>
            <a:r>
              <a:rPr lang="en-US" dirty="0"/>
              <a:t>Programming Examples: Hello </a:t>
            </a:r>
            <a:r>
              <a:rPr lang="en-US" dirty="0" smtClean="0"/>
              <a:t>World</a:t>
            </a:r>
            <a:endParaRPr lang="en-US" dirty="0"/>
          </a:p>
        </p:txBody>
      </p:sp>
    </p:spTree>
    <p:extLst>
      <p:ext uri="{BB962C8B-B14F-4D97-AF65-F5344CB8AC3E}">
        <p14:creationId xmlns:p14="http://schemas.microsoft.com/office/powerpoint/2010/main" val="1338999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E1B593-1449-4648-9A5E-E45B671B1FC2}"/>
              </a:ext>
            </a:extLst>
          </p:cNvPr>
          <p:cNvSpPr>
            <a:spLocks noGrp="1"/>
          </p:cNvSpPr>
          <p:nvPr>
            <p:ph type="title"/>
          </p:nvPr>
        </p:nvSpPr>
        <p:spPr>
          <a:xfrm>
            <a:off x="0" y="0"/>
            <a:ext cx="12192000" cy="1478570"/>
          </a:xfrm>
        </p:spPr>
        <p:txBody>
          <a:bodyPr/>
          <a:lstStyle/>
          <a:p>
            <a:r>
              <a:rPr lang="en-US" dirty="0"/>
              <a:t>Programming Examples: Hello </a:t>
            </a:r>
            <a:r>
              <a:rPr lang="en-US" dirty="0" smtClean="0"/>
              <a:t>World</a:t>
            </a:r>
            <a:endParaRPr lang="en-US" dirty="0"/>
          </a:p>
        </p:txBody>
      </p:sp>
      <p:sp>
        <p:nvSpPr>
          <p:cNvPr id="3" name="Content Placeholder 2">
            <a:extLst>
              <a:ext uri="{FF2B5EF4-FFF2-40B4-BE49-F238E27FC236}">
                <a16:creationId xmlns="" xmlns:a16="http://schemas.microsoft.com/office/drawing/2014/main" id="{AFE7AF44-A2E0-4610-91B8-EDC5D0E385AD}"/>
              </a:ext>
            </a:extLst>
          </p:cNvPr>
          <p:cNvSpPr>
            <a:spLocks noGrp="1"/>
          </p:cNvSpPr>
          <p:nvPr>
            <p:ph idx="1"/>
          </p:nvPr>
        </p:nvSpPr>
        <p:spPr>
          <a:xfrm>
            <a:off x="572294" y="958851"/>
            <a:ext cx="11047411" cy="5631688"/>
          </a:xfrm>
          <a:solidFill>
            <a:schemeClr val="bg1">
              <a:lumMod val="95000"/>
              <a:lumOff val="5000"/>
            </a:schemeClr>
          </a:solidFill>
        </p:spPr>
        <p:txBody>
          <a:bodyPr numCol="2">
            <a:noAutofit/>
          </a:bodyPr>
          <a:lstStyle/>
          <a:p>
            <a:pPr marL="0" indent="0">
              <a:buNone/>
            </a:pPr>
            <a:r>
              <a:rPr lang="en-US" sz="1800" dirty="0" smtClean="0"/>
              <a:t>C</a:t>
            </a:r>
            <a:r>
              <a:rPr lang="en-US" sz="1800" dirty="0"/>
              <a:t>#</a:t>
            </a:r>
          </a:p>
          <a:p>
            <a:pPr marL="0" indent="0">
              <a:lnSpc>
                <a:spcPct val="200000"/>
              </a:lnSpc>
              <a:spcBef>
                <a:spcPts val="0"/>
              </a:spcBef>
              <a:buNone/>
            </a:pPr>
            <a:r>
              <a:rPr lang="en-US" sz="1800" dirty="0">
                <a:solidFill>
                  <a:srgbClr val="859900"/>
                </a:solidFill>
                <a:latin typeface="Consolas" panose="020B0609020204030204" pitchFamily="49" charset="0"/>
              </a:rPr>
              <a:t>using</a:t>
            </a:r>
            <a:r>
              <a:rPr lang="en-US" sz="1800" dirty="0">
                <a:solidFill>
                  <a:srgbClr val="BBBBBB"/>
                </a:solidFill>
                <a:latin typeface="Consolas" panose="020B0609020204030204" pitchFamily="49" charset="0"/>
              </a:rPr>
              <a:t> </a:t>
            </a:r>
            <a:r>
              <a:rPr lang="en-US" sz="1800" dirty="0">
                <a:solidFill>
                  <a:srgbClr val="CB4B16"/>
                </a:solidFill>
                <a:latin typeface="Consolas" panose="020B0609020204030204" pitchFamily="49" charset="0"/>
              </a:rPr>
              <a:t>System</a:t>
            </a:r>
            <a:r>
              <a:rPr lang="en-US" sz="1800" dirty="0">
                <a:solidFill>
                  <a:srgbClr val="BBBBBB"/>
                </a:solidFill>
                <a:latin typeface="Consolas" panose="020B0609020204030204" pitchFamily="49" charset="0"/>
              </a:rPr>
              <a:t>;</a:t>
            </a:r>
          </a:p>
          <a:p>
            <a:pPr marL="0" indent="0">
              <a:spcBef>
                <a:spcPts val="0"/>
              </a:spcBef>
              <a:buNone/>
            </a:pPr>
            <a:r>
              <a:rPr lang="en-US" sz="1800" dirty="0">
                <a:solidFill>
                  <a:srgbClr val="859900"/>
                </a:solidFill>
                <a:latin typeface="Consolas" panose="020B0609020204030204" pitchFamily="49" charset="0"/>
              </a:rPr>
              <a:t>using</a:t>
            </a:r>
            <a:r>
              <a:rPr lang="en-US" sz="1800" dirty="0">
                <a:solidFill>
                  <a:srgbClr val="BBBBBB"/>
                </a:solidFill>
                <a:latin typeface="Consolas" panose="020B0609020204030204" pitchFamily="49" charset="0"/>
              </a:rPr>
              <a:t> </a:t>
            </a:r>
            <a:r>
              <a:rPr lang="en-US" sz="1800" dirty="0">
                <a:solidFill>
                  <a:srgbClr val="CB4B16"/>
                </a:solidFill>
                <a:latin typeface="Consolas" panose="020B0609020204030204" pitchFamily="49" charset="0"/>
              </a:rPr>
              <a:t>System</a:t>
            </a:r>
            <a:r>
              <a:rPr lang="en-US" sz="1800" dirty="0">
                <a:solidFill>
                  <a:srgbClr val="BBBBBB"/>
                </a:solidFill>
                <a:latin typeface="Consolas" panose="020B0609020204030204" pitchFamily="49" charset="0"/>
              </a:rPr>
              <a:t>.</a:t>
            </a:r>
            <a:r>
              <a:rPr lang="en-US" sz="1800" dirty="0">
                <a:solidFill>
                  <a:srgbClr val="CB4B16"/>
                </a:solidFill>
                <a:latin typeface="Consolas" panose="020B0609020204030204" pitchFamily="49" charset="0"/>
              </a:rPr>
              <a:t>Collections</a:t>
            </a:r>
            <a:r>
              <a:rPr lang="en-US" sz="1800" dirty="0">
                <a:solidFill>
                  <a:srgbClr val="BBBBBB"/>
                </a:solidFill>
                <a:latin typeface="Consolas" panose="020B0609020204030204" pitchFamily="49" charset="0"/>
              </a:rPr>
              <a:t>.</a:t>
            </a:r>
            <a:r>
              <a:rPr lang="en-US" sz="1800" dirty="0">
                <a:solidFill>
                  <a:srgbClr val="CB4B16"/>
                </a:solidFill>
                <a:latin typeface="Consolas" panose="020B0609020204030204" pitchFamily="49" charset="0"/>
              </a:rPr>
              <a:t>Generic</a:t>
            </a:r>
            <a:r>
              <a:rPr lang="en-US" sz="1800" dirty="0">
                <a:solidFill>
                  <a:srgbClr val="BBBBBB"/>
                </a:solidFill>
                <a:latin typeface="Consolas" panose="020B0609020204030204" pitchFamily="49" charset="0"/>
              </a:rPr>
              <a:t>;</a:t>
            </a:r>
          </a:p>
          <a:p>
            <a:pPr marL="0" indent="0">
              <a:spcBef>
                <a:spcPts val="0"/>
              </a:spcBef>
              <a:buNone/>
            </a:pPr>
            <a:r>
              <a:rPr lang="en-US" sz="1800" dirty="0">
                <a:solidFill>
                  <a:srgbClr val="859900"/>
                </a:solidFill>
                <a:latin typeface="Consolas" panose="020B0609020204030204" pitchFamily="49" charset="0"/>
              </a:rPr>
              <a:t>using</a:t>
            </a:r>
            <a:r>
              <a:rPr lang="en-US" sz="1800" dirty="0">
                <a:solidFill>
                  <a:srgbClr val="BBBBBB"/>
                </a:solidFill>
                <a:latin typeface="Consolas" panose="020B0609020204030204" pitchFamily="49" charset="0"/>
              </a:rPr>
              <a:t> </a:t>
            </a:r>
            <a:r>
              <a:rPr lang="en-US" sz="1800" dirty="0">
                <a:solidFill>
                  <a:srgbClr val="CB4B16"/>
                </a:solidFill>
                <a:latin typeface="Consolas" panose="020B0609020204030204" pitchFamily="49" charset="0"/>
              </a:rPr>
              <a:t>System</a:t>
            </a:r>
            <a:r>
              <a:rPr lang="en-US" sz="1800" dirty="0">
                <a:solidFill>
                  <a:srgbClr val="BBBBBB"/>
                </a:solidFill>
                <a:latin typeface="Consolas" panose="020B0609020204030204" pitchFamily="49" charset="0"/>
              </a:rPr>
              <a:t>.</a:t>
            </a:r>
            <a:r>
              <a:rPr lang="en-US" sz="1800" dirty="0">
                <a:solidFill>
                  <a:srgbClr val="CB4B16"/>
                </a:solidFill>
                <a:latin typeface="Consolas" panose="020B0609020204030204" pitchFamily="49" charset="0"/>
              </a:rPr>
              <a:t>Text</a:t>
            </a:r>
            <a:r>
              <a:rPr lang="en-US" sz="1800" dirty="0">
                <a:solidFill>
                  <a:srgbClr val="BBBBBB"/>
                </a:solidFill>
                <a:latin typeface="Consolas" panose="020B0609020204030204" pitchFamily="49" charset="0"/>
              </a:rPr>
              <a:t>;</a:t>
            </a:r>
          </a:p>
          <a:p>
            <a:pPr marL="0" indent="0">
              <a:spcBef>
                <a:spcPts val="0"/>
              </a:spcBef>
              <a:buNone/>
            </a:pPr>
            <a:r>
              <a:rPr lang="en-US" sz="1800" dirty="0">
                <a:solidFill>
                  <a:srgbClr val="BBBBBB"/>
                </a:solidFill>
                <a:latin typeface="Consolas" panose="020B0609020204030204" pitchFamily="49" charset="0"/>
              </a:rPr>
              <a:t/>
            </a:r>
            <a:br>
              <a:rPr lang="en-US" sz="1800" dirty="0">
                <a:solidFill>
                  <a:srgbClr val="BBBBBB"/>
                </a:solidFill>
                <a:latin typeface="Consolas" panose="020B0609020204030204" pitchFamily="49" charset="0"/>
              </a:rPr>
            </a:br>
            <a:r>
              <a:rPr lang="en-US" sz="1800" dirty="0">
                <a:solidFill>
                  <a:srgbClr val="859900"/>
                </a:solidFill>
                <a:latin typeface="Consolas" panose="020B0609020204030204" pitchFamily="49" charset="0"/>
              </a:rPr>
              <a:t>namespace</a:t>
            </a:r>
            <a:r>
              <a:rPr lang="en-US" sz="1800" dirty="0">
                <a:solidFill>
                  <a:srgbClr val="BBBBBB"/>
                </a:solidFill>
                <a:latin typeface="Consolas" panose="020B0609020204030204" pitchFamily="49" charset="0"/>
              </a:rPr>
              <a:t> </a:t>
            </a:r>
            <a:r>
              <a:rPr lang="en-US" sz="1800" dirty="0">
                <a:solidFill>
                  <a:srgbClr val="CB4B16"/>
                </a:solidFill>
                <a:latin typeface="Consolas" panose="020B0609020204030204" pitchFamily="49" charset="0"/>
              </a:rPr>
              <a:t>ConsoleApplication1</a:t>
            </a:r>
            <a:endParaRPr lang="en-US" sz="1800" dirty="0">
              <a:solidFill>
                <a:srgbClr val="BBBBBB"/>
              </a:solidFill>
              <a:latin typeface="Consolas" panose="020B0609020204030204" pitchFamily="49" charset="0"/>
            </a:endParaRPr>
          </a:p>
          <a:p>
            <a:pPr marL="0" indent="0">
              <a:spcBef>
                <a:spcPts val="0"/>
              </a:spcBef>
              <a:buNone/>
            </a:pPr>
            <a:r>
              <a:rPr lang="en-US" sz="1800" dirty="0">
                <a:solidFill>
                  <a:srgbClr val="BBBBBB"/>
                </a:solidFill>
                <a:latin typeface="Consolas" panose="020B0609020204030204" pitchFamily="49" charset="0"/>
              </a:rPr>
              <a:t>{</a:t>
            </a:r>
          </a:p>
          <a:p>
            <a:pPr marL="0" indent="0">
              <a:spcBef>
                <a:spcPts val="0"/>
              </a:spcBef>
              <a:buNone/>
            </a:pPr>
            <a:r>
              <a:rPr lang="en-US" sz="1800" dirty="0">
                <a:solidFill>
                  <a:srgbClr val="859900"/>
                </a:solidFill>
                <a:latin typeface="Consolas" panose="020B0609020204030204" pitchFamily="49" charset="0"/>
              </a:rPr>
              <a:t>   class</a:t>
            </a:r>
            <a:r>
              <a:rPr lang="en-US" sz="1800" dirty="0">
                <a:solidFill>
                  <a:srgbClr val="BBBBBB"/>
                </a:solidFill>
                <a:latin typeface="Consolas" panose="020B0609020204030204" pitchFamily="49" charset="0"/>
              </a:rPr>
              <a:t> </a:t>
            </a:r>
            <a:r>
              <a:rPr lang="en-US" sz="1800" dirty="0">
                <a:solidFill>
                  <a:srgbClr val="CB4B16"/>
                </a:solidFill>
                <a:latin typeface="Consolas" panose="020B0609020204030204" pitchFamily="49" charset="0"/>
              </a:rPr>
              <a:t>HelloWorld</a:t>
            </a:r>
            <a:endParaRPr lang="en-US" sz="1800" dirty="0">
              <a:solidFill>
                <a:srgbClr val="BBBBBB"/>
              </a:solidFill>
              <a:latin typeface="Consolas" panose="020B0609020204030204" pitchFamily="49" charset="0"/>
            </a:endParaRPr>
          </a:p>
          <a:p>
            <a:pPr marL="0" indent="0">
              <a:spcBef>
                <a:spcPts val="0"/>
              </a:spcBef>
              <a:buNone/>
            </a:pPr>
            <a:r>
              <a:rPr lang="en-US" sz="1800" dirty="0">
                <a:solidFill>
                  <a:srgbClr val="BBBBBB"/>
                </a:solidFill>
                <a:latin typeface="Consolas" panose="020B0609020204030204" pitchFamily="49" charset="0"/>
              </a:rPr>
              <a:t>   {</a:t>
            </a:r>
          </a:p>
          <a:p>
            <a:pPr marL="0" indent="0">
              <a:spcBef>
                <a:spcPts val="0"/>
              </a:spcBef>
              <a:buNone/>
            </a:pPr>
            <a:r>
              <a:rPr lang="en-US" sz="1800" b="1" dirty="0">
                <a:solidFill>
                  <a:srgbClr val="93A1A1"/>
                </a:solidFill>
                <a:latin typeface="Consolas" panose="020B0609020204030204" pitchFamily="49" charset="0"/>
              </a:rPr>
              <a:t>      String</a:t>
            </a:r>
            <a:r>
              <a:rPr lang="en-US" sz="1800" dirty="0">
                <a:solidFill>
                  <a:srgbClr val="BBBBBB"/>
                </a:solidFill>
                <a:latin typeface="Consolas" panose="020B0609020204030204" pitchFamily="49" charset="0"/>
              </a:rPr>
              <a:t> myString </a:t>
            </a:r>
            <a:r>
              <a:rPr lang="en-US" sz="1800" dirty="0">
                <a:solidFill>
                  <a:srgbClr val="859900"/>
                </a:solidFill>
                <a:latin typeface="Consolas" panose="020B0609020204030204" pitchFamily="49" charset="0"/>
              </a:rPr>
              <a:t>=</a:t>
            </a:r>
            <a:r>
              <a:rPr lang="en-US" sz="1800" dirty="0">
                <a:solidFill>
                  <a:srgbClr val="BBBBBB"/>
                </a:solidFill>
                <a:latin typeface="Consolas" panose="020B0609020204030204" pitchFamily="49" charset="0"/>
              </a:rPr>
              <a:t> </a:t>
            </a:r>
            <a:r>
              <a:rPr lang="en-US" sz="1800" dirty="0">
                <a:solidFill>
                  <a:srgbClr val="2AA198"/>
                </a:solidFill>
                <a:latin typeface="Consolas" panose="020B0609020204030204" pitchFamily="49" charset="0"/>
              </a:rPr>
              <a:t>"Hello, world!"</a:t>
            </a:r>
            <a:r>
              <a:rPr lang="en-US" sz="1800" dirty="0">
                <a:solidFill>
                  <a:srgbClr val="BBBBBB"/>
                </a:solidFill>
                <a:latin typeface="Consolas" panose="020B0609020204030204" pitchFamily="49" charset="0"/>
              </a:rPr>
              <a:t>;  </a:t>
            </a:r>
          </a:p>
          <a:p>
            <a:pPr marL="0" indent="0">
              <a:spcBef>
                <a:spcPts val="0"/>
              </a:spcBef>
              <a:buNone/>
            </a:pPr>
            <a:r>
              <a:rPr lang="en-US" sz="1800" b="1" dirty="0">
                <a:solidFill>
                  <a:srgbClr val="93A1A1"/>
                </a:solidFill>
                <a:latin typeface="Consolas" panose="020B0609020204030204" pitchFamily="49" charset="0"/>
              </a:rPr>
              <a:t>      static</a:t>
            </a:r>
            <a:r>
              <a:rPr lang="en-US" sz="1800" dirty="0">
                <a:solidFill>
                  <a:srgbClr val="BBBBBB"/>
                </a:solidFill>
                <a:latin typeface="Consolas" panose="020B0609020204030204" pitchFamily="49" charset="0"/>
              </a:rPr>
              <a:t> </a:t>
            </a:r>
            <a:r>
              <a:rPr lang="en-US" sz="1800" dirty="0">
                <a:solidFill>
                  <a:srgbClr val="859900"/>
                </a:solidFill>
                <a:latin typeface="Consolas" panose="020B0609020204030204" pitchFamily="49" charset="0"/>
              </a:rPr>
              <a:t>void</a:t>
            </a:r>
            <a:r>
              <a:rPr lang="en-US" sz="1800" dirty="0">
                <a:solidFill>
                  <a:srgbClr val="BBBBBB"/>
                </a:solidFill>
                <a:latin typeface="Consolas" panose="020B0609020204030204" pitchFamily="49" charset="0"/>
              </a:rPr>
              <a:t> </a:t>
            </a:r>
            <a:r>
              <a:rPr lang="en-US" sz="1800" dirty="0">
                <a:solidFill>
                  <a:srgbClr val="268BD2"/>
                </a:solidFill>
                <a:latin typeface="Consolas" panose="020B0609020204030204" pitchFamily="49" charset="0"/>
              </a:rPr>
              <a:t>Main</a:t>
            </a:r>
            <a:r>
              <a:rPr lang="en-US" sz="1800" dirty="0">
                <a:solidFill>
                  <a:srgbClr val="BBBBBB"/>
                </a:solidFill>
                <a:latin typeface="Consolas" panose="020B0609020204030204" pitchFamily="49" charset="0"/>
              </a:rPr>
              <a:t>(</a:t>
            </a:r>
            <a:r>
              <a:rPr lang="en-US" sz="1800" dirty="0">
                <a:solidFill>
                  <a:srgbClr val="859900"/>
                </a:solidFill>
                <a:latin typeface="Consolas" panose="020B0609020204030204" pitchFamily="49" charset="0"/>
              </a:rPr>
              <a:t>string</a:t>
            </a:r>
            <a:r>
              <a:rPr lang="en-US" sz="1800" dirty="0">
                <a:solidFill>
                  <a:srgbClr val="BBBBBB"/>
                </a:solidFill>
                <a:latin typeface="Consolas" panose="020B0609020204030204" pitchFamily="49" charset="0"/>
              </a:rPr>
              <a:t>[] args)</a:t>
            </a:r>
          </a:p>
          <a:p>
            <a:pPr marL="0" indent="0">
              <a:spcBef>
                <a:spcPts val="0"/>
              </a:spcBef>
              <a:buNone/>
            </a:pPr>
            <a:r>
              <a:rPr lang="en-US" sz="1800" dirty="0">
                <a:solidFill>
                  <a:srgbClr val="BBBBBB"/>
                </a:solidFill>
                <a:latin typeface="Consolas" panose="020B0609020204030204" pitchFamily="49" charset="0"/>
              </a:rPr>
              <a:t>      {</a:t>
            </a:r>
          </a:p>
          <a:p>
            <a:pPr marL="0" indent="0">
              <a:spcBef>
                <a:spcPts val="0"/>
              </a:spcBef>
              <a:buNone/>
            </a:pPr>
            <a:r>
              <a:rPr lang="en-US" sz="1800" dirty="0">
                <a:solidFill>
                  <a:srgbClr val="268BD2"/>
                </a:solidFill>
                <a:latin typeface="Consolas" panose="020B0609020204030204" pitchFamily="49" charset="0"/>
              </a:rPr>
              <a:t>         Console</a:t>
            </a:r>
            <a:r>
              <a:rPr lang="en-US" sz="1800" dirty="0">
                <a:solidFill>
                  <a:srgbClr val="BBBBBB"/>
                </a:solidFill>
                <a:latin typeface="Consolas" panose="020B0609020204030204" pitchFamily="49" charset="0"/>
              </a:rPr>
              <a:t>.</a:t>
            </a:r>
            <a:r>
              <a:rPr lang="en-US" sz="1800" dirty="0">
                <a:solidFill>
                  <a:srgbClr val="268BD2"/>
                </a:solidFill>
                <a:latin typeface="Consolas" panose="020B0609020204030204" pitchFamily="49" charset="0"/>
              </a:rPr>
              <a:t>WriteLine</a:t>
            </a:r>
            <a:r>
              <a:rPr lang="en-US" sz="1800" dirty="0">
                <a:solidFill>
                  <a:srgbClr val="BBBBBB"/>
                </a:solidFill>
                <a:latin typeface="Consolas" panose="020B0609020204030204" pitchFamily="49" charset="0"/>
              </a:rPr>
              <a:t>(</a:t>
            </a:r>
            <a:r>
              <a:rPr lang="en-US" sz="1800" dirty="0">
                <a:solidFill>
                  <a:srgbClr val="268BD2"/>
                </a:solidFill>
                <a:latin typeface="Consolas" panose="020B0609020204030204" pitchFamily="49" charset="0"/>
              </a:rPr>
              <a:t>myString</a:t>
            </a:r>
            <a:r>
              <a:rPr lang="en-US" sz="1800" dirty="0">
                <a:solidFill>
                  <a:srgbClr val="BBBBBB"/>
                </a:solidFill>
                <a:latin typeface="Consolas" panose="020B0609020204030204" pitchFamily="49" charset="0"/>
              </a:rPr>
              <a:t>);</a:t>
            </a:r>
          </a:p>
          <a:p>
            <a:pPr marL="0" indent="0">
              <a:spcBef>
                <a:spcPts val="0"/>
              </a:spcBef>
              <a:buNone/>
            </a:pPr>
            <a:r>
              <a:rPr lang="en-US" sz="1800" dirty="0">
                <a:solidFill>
                  <a:srgbClr val="BBBBBB"/>
                </a:solidFill>
                <a:latin typeface="Consolas" panose="020B0609020204030204" pitchFamily="49" charset="0"/>
              </a:rPr>
              <a:t>      }</a:t>
            </a:r>
          </a:p>
          <a:p>
            <a:pPr marL="0" indent="0">
              <a:spcBef>
                <a:spcPts val="0"/>
              </a:spcBef>
              <a:buNone/>
            </a:pPr>
            <a:r>
              <a:rPr lang="en-US" sz="1800" dirty="0">
                <a:solidFill>
                  <a:srgbClr val="BBBBBB"/>
                </a:solidFill>
                <a:latin typeface="Consolas" panose="020B0609020204030204" pitchFamily="49" charset="0"/>
              </a:rPr>
              <a:t>   }</a:t>
            </a:r>
          </a:p>
          <a:p>
            <a:pPr marL="0" indent="0">
              <a:spcBef>
                <a:spcPts val="0"/>
              </a:spcBef>
              <a:buNone/>
            </a:pPr>
            <a:r>
              <a:rPr lang="en-US" sz="1800" dirty="0">
                <a:solidFill>
                  <a:srgbClr val="BBBBBB"/>
                </a:solidFill>
                <a:latin typeface="Consolas" panose="020B0609020204030204" pitchFamily="49" charset="0"/>
              </a:rPr>
              <a:t>}</a:t>
            </a:r>
          </a:p>
          <a:p>
            <a:pPr marL="0" indent="0">
              <a:buNone/>
            </a:pPr>
            <a:r>
              <a:rPr lang="en-US" sz="1800" dirty="0" smtClean="0"/>
              <a:t>X86 </a:t>
            </a:r>
            <a:r>
              <a:rPr lang="en-US" sz="1800" dirty="0"/>
              <a:t>Assembly</a:t>
            </a:r>
          </a:p>
          <a:p>
            <a:pPr marL="0" indent="0">
              <a:spcBef>
                <a:spcPts val="0"/>
              </a:spcBef>
              <a:buNone/>
            </a:pPr>
            <a:r>
              <a:rPr lang="en-US" sz="1400" dirty="0">
                <a:solidFill>
                  <a:srgbClr val="BBBBBB"/>
                </a:solidFill>
                <a:latin typeface="Consolas" panose="020B0609020204030204" pitchFamily="49" charset="0"/>
              </a:rPr>
              <a:t>.</a:t>
            </a:r>
            <a:r>
              <a:rPr lang="en-US" sz="1400" dirty="0">
                <a:solidFill>
                  <a:srgbClr val="D33682"/>
                </a:solidFill>
                <a:latin typeface="Consolas" panose="020B0609020204030204" pitchFamily="49" charset="0"/>
              </a:rPr>
              <a:t>486</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   .model flat, stdcall</a:t>
            </a:r>
          </a:p>
          <a:p>
            <a:pPr marL="0" indent="0">
              <a:spcBef>
                <a:spcPts val="0"/>
              </a:spcBef>
              <a:buNone/>
            </a:pPr>
            <a:r>
              <a:rPr lang="en-US" sz="1400" dirty="0">
                <a:solidFill>
                  <a:srgbClr val="BBBBBB"/>
                </a:solidFill>
                <a:latin typeface="Consolas" panose="020B0609020204030204" pitchFamily="49" charset="0"/>
              </a:rPr>
              <a:t>   .stack </a:t>
            </a:r>
            <a:r>
              <a:rPr lang="en-US" sz="1400" dirty="0">
                <a:solidFill>
                  <a:srgbClr val="D33682"/>
                </a:solidFill>
                <a:latin typeface="Consolas" panose="020B0609020204030204" pitchFamily="49" charset="0"/>
              </a:rPr>
              <a:t>100h</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   option casemap :none</a:t>
            </a:r>
          </a:p>
          <a:p>
            <a:pPr marL="0" indent="0">
              <a:spcBef>
                <a:spcPts val="0"/>
              </a:spcBef>
              <a:buNone/>
            </a:pPr>
            <a:r>
              <a:rPr lang="en-US" sz="1400" dirty="0">
                <a:solidFill>
                  <a:srgbClr val="BBBBBB"/>
                </a:solidFill>
                <a:latin typeface="Consolas" panose="020B0609020204030204" pitchFamily="49" charset="0"/>
              </a:rPr>
              <a:t/>
            </a:r>
            <a:br>
              <a:rPr lang="en-US" sz="1400" dirty="0">
                <a:solidFill>
                  <a:srgbClr val="BBBBBB"/>
                </a:solidFill>
                <a:latin typeface="Consolas" panose="020B0609020204030204" pitchFamily="49" charset="0"/>
              </a:rPr>
            </a:br>
            <a:r>
              <a:rPr lang="en-US" sz="1400" dirty="0">
                <a:solidFill>
                  <a:srgbClr val="BBBBBB"/>
                </a:solidFill>
                <a:latin typeface="Consolas" panose="020B0609020204030204" pitchFamily="49" charset="0"/>
              </a:rPr>
              <a:t>   ExitProcess PROTO Near32 stdcall, dwExitCode:</a:t>
            </a:r>
            <a:r>
              <a:rPr lang="en-US" sz="1400" dirty="0">
                <a:solidFill>
                  <a:srgbClr val="859900"/>
                </a:solidFill>
                <a:latin typeface="Consolas" panose="020B0609020204030204" pitchFamily="49" charset="0"/>
              </a:rPr>
              <a:t>dword</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   putch PROTO Near32 stdcall, bChar:</a:t>
            </a:r>
            <a:r>
              <a:rPr lang="en-US" sz="1400" dirty="0">
                <a:solidFill>
                  <a:srgbClr val="859900"/>
                </a:solidFill>
                <a:latin typeface="Consolas" panose="020B0609020204030204" pitchFamily="49" charset="0"/>
              </a:rPr>
              <a:t>byte</a:t>
            </a:r>
            <a:r>
              <a:rPr lang="en-US" sz="1400" i="1" dirty="0">
                <a:solidFill>
                  <a:srgbClr val="657B83"/>
                </a:solidFill>
                <a:latin typeface="Consolas" panose="020B0609020204030204" pitchFamily="49" charset="0"/>
              </a:rPr>
              <a:t>; </a:t>
            </a:r>
            <a:r>
              <a:rPr lang="en-US" sz="1400" dirty="0">
                <a:solidFill>
                  <a:srgbClr val="BBBBBB"/>
                </a:solidFill>
                <a:latin typeface="Consolas" panose="020B0609020204030204" pitchFamily="49" charset="0"/>
              </a:rPr>
              <a:t/>
            </a:r>
            <a:br>
              <a:rPr lang="en-US" sz="1400" dirty="0">
                <a:solidFill>
                  <a:srgbClr val="BBBBBB"/>
                </a:solidFill>
                <a:latin typeface="Consolas" panose="020B0609020204030204" pitchFamily="49" charset="0"/>
              </a:rPr>
            </a:br>
            <a:r>
              <a:rPr lang="en-US" sz="1400" dirty="0">
                <a:solidFill>
                  <a:srgbClr val="BBBBBB"/>
                </a:solidFill>
                <a:latin typeface="Consolas" panose="020B0609020204030204" pitchFamily="49" charset="0"/>
              </a:rPr>
              <a:t>.data</a:t>
            </a:r>
          </a:p>
          <a:p>
            <a:pPr marL="0" indent="0">
              <a:spcBef>
                <a:spcPts val="0"/>
              </a:spcBef>
              <a:buNone/>
            </a:pPr>
            <a:r>
              <a:rPr lang="en-US" sz="1400" dirty="0">
                <a:solidFill>
                  <a:srgbClr val="BBBBBB"/>
                </a:solidFill>
                <a:latin typeface="Consolas" panose="020B0609020204030204" pitchFamily="49" charset="0"/>
              </a:rPr>
              <a:t>   strMyString </a:t>
            </a:r>
            <a:r>
              <a:rPr lang="en-US" sz="1400" dirty="0">
                <a:solidFill>
                  <a:srgbClr val="859900"/>
                </a:solidFill>
                <a:latin typeface="Consolas" panose="020B0609020204030204" pitchFamily="49" charset="0"/>
              </a:rPr>
              <a:t>byte</a:t>
            </a:r>
            <a:r>
              <a:rPr lang="en-US" sz="1400" dirty="0">
                <a:solidFill>
                  <a:srgbClr val="BBBBBB"/>
                </a:solidFill>
                <a:latin typeface="Consolas" panose="020B0609020204030204" pitchFamily="49" charset="0"/>
              </a:rPr>
              <a:t> "Hello World",</a:t>
            </a:r>
            <a:r>
              <a:rPr lang="en-US" sz="1400" dirty="0">
                <a:solidFill>
                  <a:srgbClr val="D33682"/>
                </a:solidFill>
                <a:latin typeface="Consolas" panose="020B0609020204030204" pitchFamily="49" charset="0"/>
              </a:rPr>
              <a:t>0</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.code</a:t>
            </a:r>
          </a:p>
          <a:p>
            <a:pPr marL="0" indent="0">
              <a:spcBef>
                <a:spcPts val="0"/>
              </a:spcBef>
              <a:buNone/>
            </a:pPr>
            <a:r>
              <a:rPr lang="en-US" sz="1400" dirty="0">
                <a:solidFill>
                  <a:srgbClr val="BBBBBB"/>
                </a:solidFill>
                <a:latin typeface="Consolas" panose="020B0609020204030204" pitchFamily="49" charset="0"/>
              </a:rPr>
              <a:t>main PROC</a:t>
            </a:r>
          </a:p>
          <a:p>
            <a:pPr marL="0" indent="0">
              <a:spcBef>
                <a:spcPts val="0"/>
              </a:spcBef>
              <a:buNone/>
            </a:pPr>
            <a:r>
              <a:rPr lang="en-US" sz="1400" dirty="0">
                <a:solidFill>
                  <a:srgbClr val="859900"/>
                </a:solidFill>
                <a:latin typeface="Consolas" panose="020B0609020204030204" pitchFamily="49" charset="0"/>
              </a:rPr>
              <a:t>   mov</a:t>
            </a:r>
            <a:r>
              <a:rPr lang="en-US" sz="1400" dirty="0">
                <a:solidFill>
                  <a:srgbClr val="BBBBBB"/>
                </a:solidFill>
                <a:latin typeface="Consolas" panose="020B0609020204030204" pitchFamily="49" charset="0"/>
              </a:rPr>
              <a:t> </a:t>
            </a:r>
            <a:r>
              <a:rPr lang="en-US" sz="1400" dirty="0">
                <a:solidFill>
                  <a:srgbClr val="B58900"/>
                </a:solidFill>
                <a:latin typeface="Consolas" panose="020B0609020204030204" pitchFamily="49" charset="0"/>
              </a:rPr>
              <a:t>ecx</a:t>
            </a:r>
            <a:r>
              <a:rPr lang="en-US" sz="1400" dirty="0">
                <a:solidFill>
                  <a:srgbClr val="BBBBBB"/>
                </a:solidFill>
                <a:latin typeface="Consolas" panose="020B0609020204030204" pitchFamily="49" charset="0"/>
              </a:rPr>
              <a:t>, LENGTHOF strMyString</a:t>
            </a:r>
          </a:p>
          <a:p>
            <a:pPr marL="0" indent="0">
              <a:spcBef>
                <a:spcPts val="0"/>
              </a:spcBef>
              <a:buNone/>
            </a:pPr>
            <a:r>
              <a:rPr lang="en-US" sz="1400" dirty="0">
                <a:solidFill>
                  <a:srgbClr val="859900"/>
                </a:solidFill>
                <a:latin typeface="Consolas" panose="020B0609020204030204" pitchFamily="49" charset="0"/>
              </a:rPr>
              <a:t>   mov</a:t>
            </a:r>
            <a:r>
              <a:rPr lang="en-US" sz="1400" dirty="0">
                <a:solidFill>
                  <a:srgbClr val="BBBBBB"/>
                </a:solidFill>
                <a:latin typeface="Consolas" panose="020B0609020204030204" pitchFamily="49" charset="0"/>
              </a:rPr>
              <a:t> </a:t>
            </a:r>
            <a:r>
              <a:rPr lang="en-US" sz="1400" dirty="0">
                <a:solidFill>
                  <a:srgbClr val="B58900"/>
                </a:solidFill>
                <a:latin typeface="Consolas" panose="020B0609020204030204" pitchFamily="49" charset="0"/>
              </a:rPr>
              <a:t>esi</a:t>
            </a:r>
            <a:r>
              <a:rPr lang="en-US" sz="1400" dirty="0">
                <a:solidFill>
                  <a:srgbClr val="BBBBBB"/>
                </a:solidFill>
                <a:latin typeface="Consolas" panose="020B0609020204030204" pitchFamily="49" charset="0"/>
              </a:rPr>
              <a:t>, OFFSET strMyString</a:t>
            </a:r>
          </a:p>
          <a:p>
            <a:pPr marL="0" indent="0">
              <a:spcBef>
                <a:spcPts val="0"/>
              </a:spcBef>
              <a:buNone/>
            </a:pPr>
            <a:r>
              <a:rPr lang="en-US" sz="1400" dirty="0">
                <a:solidFill>
                  <a:srgbClr val="268BD2"/>
                </a:solidFill>
                <a:latin typeface="Consolas" panose="020B0609020204030204" pitchFamily="49" charset="0"/>
              </a:rPr>
              <a:t>L1:</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   invoke putch, </a:t>
            </a:r>
            <a:r>
              <a:rPr lang="en-US" sz="1400" dirty="0">
                <a:solidFill>
                  <a:srgbClr val="859900"/>
                </a:solidFill>
                <a:latin typeface="Consolas" panose="020B0609020204030204" pitchFamily="49" charset="0"/>
              </a:rPr>
              <a:t>byte</a:t>
            </a:r>
            <a:r>
              <a:rPr lang="en-US" sz="1400" dirty="0">
                <a:solidFill>
                  <a:srgbClr val="BBBBBB"/>
                </a:solidFill>
                <a:latin typeface="Consolas" panose="020B0609020204030204" pitchFamily="49" charset="0"/>
              </a:rPr>
              <a:t> PTR </a:t>
            </a:r>
            <a:r>
              <a:rPr lang="en-US" sz="1400" dirty="0">
                <a:solidFill>
                  <a:srgbClr val="B58900"/>
                </a:solidFill>
                <a:latin typeface="Consolas" panose="020B0609020204030204" pitchFamily="49" charset="0"/>
              </a:rPr>
              <a:t>esi</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859900"/>
                </a:solidFill>
                <a:latin typeface="Consolas" panose="020B0609020204030204" pitchFamily="49" charset="0"/>
              </a:rPr>
              <a:t>   inc</a:t>
            </a:r>
            <a:r>
              <a:rPr lang="en-US" sz="1400" dirty="0">
                <a:solidFill>
                  <a:srgbClr val="BBBBBB"/>
                </a:solidFill>
                <a:latin typeface="Consolas" panose="020B0609020204030204" pitchFamily="49" charset="0"/>
              </a:rPr>
              <a:t> </a:t>
            </a:r>
            <a:r>
              <a:rPr lang="en-US" sz="1400" dirty="0">
                <a:solidFill>
                  <a:srgbClr val="B58900"/>
                </a:solidFill>
                <a:latin typeface="Consolas" panose="020B0609020204030204" pitchFamily="49" charset="0"/>
              </a:rPr>
              <a:t>esi</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859900"/>
                </a:solidFill>
                <a:latin typeface="Consolas" panose="020B0609020204030204" pitchFamily="49" charset="0"/>
              </a:rPr>
              <a:t>   loop</a:t>
            </a:r>
            <a:r>
              <a:rPr lang="en-US" sz="1400" dirty="0">
                <a:solidFill>
                  <a:srgbClr val="BBBBBB"/>
                </a:solidFill>
                <a:latin typeface="Consolas" panose="020B0609020204030204" pitchFamily="49" charset="0"/>
              </a:rPr>
              <a:t> L1</a:t>
            </a:r>
          </a:p>
          <a:p>
            <a:pPr marL="0" indent="0">
              <a:spcBef>
                <a:spcPts val="0"/>
              </a:spcBef>
              <a:buNone/>
            </a:pPr>
            <a:r>
              <a:rPr lang="en-US" sz="1400" dirty="0">
                <a:solidFill>
                  <a:srgbClr val="BBBBBB"/>
                </a:solidFill>
                <a:latin typeface="Consolas" panose="020B0609020204030204" pitchFamily="49" charset="0"/>
              </a:rPr>
              <a:t>   invoke ExitProcess,</a:t>
            </a:r>
            <a:r>
              <a:rPr lang="en-US" sz="1400" dirty="0">
                <a:solidFill>
                  <a:srgbClr val="D33682"/>
                </a:solidFill>
                <a:latin typeface="Consolas" panose="020B0609020204030204" pitchFamily="49" charset="0"/>
              </a:rPr>
              <a:t>0</a:t>
            </a:r>
            <a:endParaRPr lang="en-US" sz="1400" dirty="0">
              <a:solidFill>
                <a:srgbClr val="BBBBBB"/>
              </a:solidFill>
              <a:latin typeface="Consolas" panose="020B0609020204030204" pitchFamily="49" charset="0"/>
            </a:endParaRPr>
          </a:p>
          <a:p>
            <a:pPr marL="0" indent="0">
              <a:spcBef>
                <a:spcPts val="0"/>
              </a:spcBef>
              <a:buNone/>
            </a:pPr>
            <a:r>
              <a:rPr lang="en-US" sz="1400" dirty="0">
                <a:solidFill>
                  <a:srgbClr val="BBBBBB"/>
                </a:solidFill>
                <a:latin typeface="Consolas" panose="020B0609020204030204" pitchFamily="49" charset="0"/>
              </a:rPr>
              <a:t>main ENDP</a:t>
            </a:r>
          </a:p>
          <a:p>
            <a:pPr marL="0" indent="0">
              <a:spcBef>
                <a:spcPts val="0"/>
              </a:spcBef>
              <a:buNone/>
            </a:pPr>
            <a:r>
              <a:rPr lang="en-US" sz="1400" dirty="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1009032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FE7AF44-A2E0-4610-91B8-EDC5D0E385AD}"/>
              </a:ext>
            </a:extLst>
          </p:cNvPr>
          <p:cNvSpPr>
            <a:spLocks noGrp="1"/>
          </p:cNvSpPr>
          <p:nvPr>
            <p:ph idx="1"/>
          </p:nvPr>
        </p:nvSpPr>
        <p:spPr>
          <a:xfrm>
            <a:off x="609600" y="1638301"/>
            <a:ext cx="10953750" cy="3114294"/>
          </a:xfrm>
          <a:solidFill>
            <a:schemeClr val="bg1">
              <a:lumMod val="95000"/>
              <a:lumOff val="5000"/>
            </a:schemeClr>
          </a:solidFill>
        </p:spPr>
        <p:txBody>
          <a:bodyPr numCol="2">
            <a:noAutofit/>
          </a:bodyPr>
          <a:lstStyle/>
          <a:p>
            <a:pPr marL="0" indent="0">
              <a:buNone/>
            </a:pPr>
            <a:r>
              <a:rPr lang="en-US" sz="3600" dirty="0" smtClean="0"/>
              <a:t>JavaScript</a:t>
            </a:r>
            <a:endParaRPr lang="en-US" dirty="0"/>
          </a:p>
          <a:p>
            <a:pPr marL="0" indent="0">
              <a:buNone/>
            </a:pPr>
            <a:r>
              <a:rPr lang="en-US" sz="2400" dirty="0">
                <a:solidFill>
                  <a:srgbClr val="268BD2"/>
                </a:solidFill>
                <a:latin typeface="Consolas" panose="020B0609020204030204" pitchFamily="49" charset="0"/>
              </a:rPr>
              <a:t>myString</a:t>
            </a:r>
            <a:r>
              <a:rPr lang="en-US" sz="2400" dirty="0">
                <a:solidFill>
                  <a:srgbClr val="BBBBBB"/>
                </a:solidFill>
                <a:latin typeface="Consolas" panose="020B0609020204030204" pitchFamily="49" charset="0"/>
              </a:rPr>
              <a:t> </a:t>
            </a:r>
            <a:r>
              <a:rPr lang="en-US" sz="2400" dirty="0">
                <a:solidFill>
                  <a:srgbClr val="859900"/>
                </a:solidFill>
                <a:latin typeface="Consolas" panose="020B0609020204030204" pitchFamily="49" charset="0"/>
              </a:rPr>
              <a:t>=</a:t>
            </a:r>
            <a:r>
              <a:rPr lang="en-US" sz="2400" dirty="0">
                <a:solidFill>
                  <a:srgbClr val="BBBBBB"/>
                </a:solidFill>
                <a:latin typeface="Consolas" panose="020B0609020204030204" pitchFamily="49" charset="0"/>
              </a:rPr>
              <a:t> </a:t>
            </a:r>
            <a:r>
              <a:rPr lang="en-US" sz="2400" dirty="0">
                <a:solidFill>
                  <a:srgbClr val="2AA198"/>
                </a:solidFill>
                <a:latin typeface="Consolas" panose="020B0609020204030204" pitchFamily="49" charset="0"/>
              </a:rPr>
              <a:t>"Hello World!"</a:t>
            </a:r>
            <a:r>
              <a:rPr lang="en-US" sz="2400" dirty="0">
                <a:solidFill>
                  <a:srgbClr val="BBBBBB"/>
                </a:solidFill>
                <a:latin typeface="Consolas" panose="020B0609020204030204" pitchFamily="49" charset="0"/>
              </a:rPr>
              <a:t>;</a:t>
            </a:r>
          </a:p>
          <a:p>
            <a:pPr marL="0" indent="0">
              <a:spcBef>
                <a:spcPts val="0"/>
              </a:spcBef>
              <a:buNone/>
            </a:pPr>
            <a:r>
              <a:rPr lang="en-US" sz="2400" dirty="0">
                <a:solidFill>
                  <a:srgbClr val="859900"/>
                </a:solidFill>
                <a:latin typeface="Consolas" panose="020B0609020204030204" pitchFamily="49" charset="0"/>
              </a:rPr>
              <a:t>console</a:t>
            </a:r>
            <a:r>
              <a:rPr lang="en-US" sz="2400" dirty="0">
                <a:solidFill>
                  <a:srgbClr val="BBBBBB"/>
                </a:solidFill>
                <a:latin typeface="Consolas" panose="020B0609020204030204" pitchFamily="49" charset="0"/>
              </a:rPr>
              <a:t>.</a:t>
            </a:r>
            <a:r>
              <a:rPr lang="en-US" sz="2400" dirty="0">
                <a:solidFill>
                  <a:srgbClr val="268BD2"/>
                </a:solidFill>
                <a:latin typeface="Consolas" panose="020B0609020204030204" pitchFamily="49" charset="0"/>
              </a:rPr>
              <a:t>log</a:t>
            </a:r>
            <a:r>
              <a:rPr lang="en-US" sz="2400" dirty="0">
                <a:solidFill>
                  <a:srgbClr val="BBBBBB"/>
                </a:solidFill>
                <a:latin typeface="Consolas" panose="020B0609020204030204" pitchFamily="49" charset="0"/>
              </a:rPr>
              <a:t>(</a:t>
            </a:r>
            <a:r>
              <a:rPr lang="en-US" sz="2400" dirty="0">
                <a:solidFill>
                  <a:srgbClr val="268BD2"/>
                </a:solidFill>
                <a:latin typeface="Consolas" panose="020B0609020204030204" pitchFamily="49" charset="0"/>
              </a:rPr>
              <a:t>myString</a:t>
            </a:r>
            <a:r>
              <a:rPr lang="en-US" sz="2400" dirty="0">
                <a:solidFill>
                  <a:srgbClr val="BBBBBB"/>
                </a:solidFill>
                <a:latin typeface="Consolas" panose="020B0609020204030204" pitchFamily="49" charset="0"/>
              </a:rPr>
              <a:t>);</a:t>
            </a:r>
          </a:p>
          <a:p>
            <a:pPr marL="0" indent="0">
              <a:buNone/>
            </a:pPr>
            <a:endParaRPr lang="en-US" sz="2400" dirty="0">
              <a:solidFill>
                <a:srgbClr val="BBBBBB"/>
              </a:solidFill>
              <a:latin typeface="Consolas" panose="020B0609020204030204" pitchFamily="49" charset="0"/>
            </a:endParaRPr>
          </a:p>
          <a:p>
            <a:pPr marL="0" indent="0">
              <a:buNone/>
            </a:pPr>
            <a:endParaRPr lang="en-US" sz="2400" dirty="0">
              <a:solidFill>
                <a:srgbClr val="BBBBBB"/>
              </a:solidFill>
              <a:latin typeface="Consolas" panose="020B0609020204030204" pitchFamily="49" charset="0"/>
            </a:endParaRPr>
          </a:p>
          <a:p>
            <a:pPr marL="0" indent="0">
              <a:buNone/>
            </a:pPr>
            <a:r>
              <a:rPr lang="en-US" sz="3600" dirty="0" smtClean="0"/>
              <a:t>Python</a:t>
            </a:r>
            <a:endParaRPr lang="en-US" sz="3600" dirty="0"/>
          </a:p>
          <a:p>
            <a:pPr marL="0" indent="0">
              <a:buNone/>
            </a:pPr>
            <a:r>
              <a:rPr lang="en-US" sz="2400" dirty="0">
                <a:solidFill>
                  <a:srgbClr val="BBBBBB"/>
                </a:solidFill>
                <a:latin typeface="Consolas" panose="020B0609020204030204" pitchFamily="49" charset="0"/>
              </a:rPr>
              <a:t>myString </a:t>
            </a:r>
            <a:r>
              <a:rPr lang="en-US" sz="2400" dirty="0">
                <a:solidFill>
                  <a:srgbClr val="859900"/>
                </a:solidFill>
                <a:latin typeface="Consolas" panose="020B0609020204030204" pitchFamily="49" charset="0"/>
              </a:rPr>
              <a:t>=</a:t>
            </a:r>
            <a:r>
              <a:rPr lang="en-US" sz="2400" dirty="0">
                <a:solidFill>
                  <a:srgbClr val="BBBBBB"/>
                </a:solidFill>
                <a:latin typeface="Consolas" panose="020B0609020204030204" pitchFamily="49" charset="0"/>
              </a:rPr>
              <a:t> </a:t>
            </a:r>
            <a:r>
              <a:rPr lang="en-US" sz="2400" dirty="0">
                <a:solidFill>
                  <a:srgbClr val="2AA198"/>
                </a:solidFill>
                <a:latin typeface="Consolas" panose="020B0609020204030204" pitchFamily="49" charset="0"/>
              </a:rPr>
              <a:t>'Hello World!'</a:t>
            </a:r>
            <a:endParaRPr lang="en-US" sz="2400" dirty="0">
              <a:solidFill>
                <a:srgbClr val="BBBBBB"/>
              </a:solidFill>
              <a:latin typeface="Consolas" panose="020B0609020204030204" pitchFamily="49" charset="0"/>
            </a:endParaRPr>
          </a:p>
          <a:p>
            <a:pPr marL="0" indent="0">
              <a:spcBef>
                <a:spcPts val="0"/>
              </a:spcBef>
              <a:buNone/>
            </a:pPr>
            <a:r>
              <a:rPr lang="en-US" sz="2400" dirty="0">
                <a:solidFill>
                  <a:srgbClr val="268BD2"/>
                </a:solidFill>
                <a:latin typeface="Consolas" panose="020B0609020204030204" pitchFamily="49" charset="0"/>
              </a:rPr>
              <a:t>print</a:t>
            </a:r>
            <a:r>
              <a:rPr lang="en-US" sz="2400" dirty="0">
                <a:solidFill>
                  <a:srgbClr val="BBBBBB"/>
                </a:solidFill>
                <a:latin typeface="Consolas" panose="020B0609020204030204" pitchFamily="49" charset="0"/>
              </a:rPr>
              <a:t>(myString)</a:t>
            </a:r>
          </a:p>
          <a:p>
            <a:pPr marL="0" indent="0">
              <a:buNone/>
            </a:pPr>
            <a:endParaRPr lang="en-US" sz="2800" dirty="0"/>
          </a:p>
        </p:txBody>
      </p:sp>
      <p:sp>
        <p:nvSpPr>
          <p:cNvPr id="5" name="TextBox 4">
            <a:extLst>
              <a:ext uri="{FF2B5EF4-FFF2-40B4-BE49-F238E27FC236}">
                <a16:creationId xmlns="" xmlns:a16="http://schemas.microsoft.com/office/drawing/2014/main" id="{EDB17A49-D5EE-49AD-8F2D-490F6F166320}"/>
              </a:ext>
            </a:extLst>
          </p:cNvPr>
          <p:cNvSpPr txBox="1"/>
          <p:nvPr/>
        </p:nvSpPr>
        <p:spPr>
          <a:xfrm>
            <a:off x="609600" y="6145530"/>
            <a:ext cx="10953750" cy="369332"/>
          </a:xfrm>
          <a:prstGeom prst="rect">
            <a:avLst/>
          </a:prstGeom>
          <a:noFill/>
        </p:spPr>
        <p:txBody>
          <a:bodyPr wrap="square" rtlCol="0">
            <a:spAutoFit/>
          </a:bodyPr>
          <a:lstStyle/>
          <a:p>
            <a:pPr algn="ctr"/>
            <a:r>
              <a:rPr lang="en-US" dirty="0"/>
              <a:t>Notice how different languages can look very different even when they are doing the same task.</a:t>
            </a:r>
          </a:p>
        </p:txBody>
      </p:sp>
      <p:sp>
        <p:nvSpPr>
          <p:cNvPr id="6" name="Title 1">
            <a:extLst>
              <a:ext uri="{FF2B5EF4-FFF2-40B4-BE49-F238E27FC236}">
                <a16:creationId xmlns="" xmlns:a16="http://schemas.microsoft.com/office/drawing/2014/main" id="{A0E1B593-1449-4648-9A5E-E45B671B1FC2}"/>
              </a:ext>
            </a:extLst>
          </p:cNvPr>
          <p:cNvSpPr>
            <a:spLocks noGrp="1"/>
          </p:cNvSpPr>
          <p:nvPr>
            <p:ph type="title"/>
          </p:nvPr>
        </p:nvSpPr>
        <p:spPr>
          <a:xfrm>
            <a:off x="0" y="0"/>
            <a:ext cx="12192000" cy="1478570"/>
          </a:xfrm>
        </p:spPr>
        <p:txBody>
          <a:bodyPr/>
          <a:lstStyle/>
          <a:p>
            <a:r>
              <a:rPr lang="en-US" dirty="0"/>
              <a:t>Programming Examples: Hello </a:t>
            </a:r>
            <a:r>
              <a:rPr lang="en-US" dirty="0" smtClean="0"/>
              <a:t>World</a:t>
            </a:r>
            <a:endParaRPr lang="en-US" dirty="0"/>
          </a:p>
        </p:txBody>
      </p:sp>
    </p:spTree>
    <p:extLst>
      <p:ext uri="{BB962C8B-B14F-4D97-AF65-F5344CB8AC3E}">
        <p14:creationId xmlns:p14="http://schemas.microsoft.com/office/powerpoint/2010/main" val="1120856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2359F5-C7DE-4213-873A-8F8F10D5F58A}"/>
              </a:ext>
            </a:extLst>
          </p:cNvPr>
          <p:cNvSpPr>
            <a:spLocks noGrp="1"/>
          </p:cNvSpPr>
          <p:nvPr>
            <p:ph type="title"/>
          </p:nvPr>
        </p:nvSpPr>
        <p:spPr>
          <a:xfrm>
            <a:off x="1141412" y="0"/>
            <a:ext cx="9905998" cy="1478570"/>
          </a:xfrm>
        </p:spPr>
        <p:txBody>
          <a:bodyPr/>
          <a:lstStyle/>
          <a:p>
            <a:r>
              <a:rPr lang="en-US" dirty="0"/>
              <a:t>Programming Language Types </a:t>
            </a:r>
          </a:p>
        </p:txBody>
      </p:sp>
      <p:sp>
        <p:nvSpPr>
          <p:cNvPr id="3" name="Content Placeholder 2">
            <a:extLst>
              <a:ext uri="{FF2B5EF4-FFF2-40B4-BE49-F238E27FC236}">
                <a16:creationId xmlns="" xmlns:a16="http://schemas.microsoft.com/office/drawing/2014/main" id="{92A1F7E2-79BC-4855-8DAC-C951C092CEA5}"/>
              </a:ext>
            </a:extLst>
          </p:cNvPr>
          <p:cNvSpPr>
            <a:spLocks noGrp="1"/>
          </p:cNvSpPr>
          <p:nvPr>
            <p:ph idx="1"/>
          </p:nvPr>
        </p:nvSpPr>
        <p:spPr>
          <a:xfrm>
            <a:off x="1141411" y="1639887"/>
            <a:ext cx="9905999" cy="3541714"/>
          </a:xfrm>
        </p:spPr>
        <p:txBody>
          <a:bodyPr/>
          <a:lstStyle/>
          <a:p>
            <a:pPr marL="0" indent="0">
              <a:buNone/>
            </a:pPr>
            <a:r>
              <a:rPr lang="en-US" dirty="0"/>
              <a:t>Languages can be split into a three different levels..</a:t>
            </a:r>
          </a:p>
          <a:p>
            <a:r>
              <a:rPr lang="en-US" dirty="0"/>
              <a:t>High-Level	(ex. </a:t>
            </a:r>
            <a:r>
              <a:rPr lang="en-US" dirty="0">
                <a:solidFill>
                  <a:schemeClr val="accent1"/>
                </a:solidFill>
              </a:rPr>
              <a:t>Python</a:t>
            </a:r>
            <a:r>
              <a:rPr lang="en-US" dirty="0"/>
              <a:t>, </a:t>
            </a:r>
            <a:r>
              <a:rPr lang="en-US" dirty="0">
                <a:solidFill>
                  <a:schemeClr val="accent1"/>
                </a:solidFill>
              </a:rPr>
              <a:t>Ruby</a:t>
            </a:r>
            <a:r>
              <a:rPr lang="en-US" dirty="0"/>
              <a:t>, </a:t>
            </a:r>
            <a:r>
              <a:rPr lang="en-US" dirty="0">
                <a:solidFill>
                  <a:schemeClr val="accent3"/>
                </a:solidFill>
              </a:rPr>
              <a:t>JavaScript</a:t>
            </a:r>
            <a:r>
              <a:rPr lang="en-US" dirty="0"/>
              <a:t>, </a:t>
            </a:r>
            <a:r>
              <a:rPr lang="en-US" dirty="0">
                <a:solidFill>
                  <a:schemeClr val="accent1"/>
                </a:solidFill>
              </a:rPr>
              <a:t>Java, </a:t>
            </a:r>
            <a:r>
              <a:rPr lang="en-US" dirty="0">
                <a:solidFill>
                  <a:schemeClr val="accent2"/>
                </a:solidFill>
              </a:rPr>
              <a:t>SQL</a:t>
            </a:r>
            <a:r>
              <a:rPr lang="en-US" dirty="0"/>
              <a:t>)</a:t>
            </a:r>
          </a:p>
          <a:p>
            <a:r>
              <a:rPr lang="en-US" dirty="0"/>
              <a:t>C-Level 	(ex. </a:t>
            </a:r>
            <a:r>
              <a:rPr lang="en-US" dirty="0">
                <a:solidFill>
                  <a:schemeClr val="accent1"/>
                </a:solidFill>
              </a:rPr>
              <a:t>C</a:t>
            </a:r>
            <a:r>
              <a:rPr lang="en-US" dirty="0"/>
              <a:t>, </a:t>
            </a:r>
            <a:r>
              <a:rPr lang="en-US" dirty="0">
                <a:solidFill>
                  <a:schemeClr val="accent1"/>
                </a:solidFill>
              </a:rPr>
              <a:t>C++</a:t>
            </a:r>
            <a:r>
              <a:rPr lang="en-US" dirty="0"/>
              <a:t>, </a:t>
            </a:r>
            <a:r>
              <a:rPr lang="en-US" dirty="0">
                <a:solidFill>
                  <a:schemeClr val="accent1"/>
                </a:solidFill>
              </a:rPr>
              <a:t>Rust</a:t>
            </a:r>
            <a:r>
              <a:rPr lang="en-US" dirty="0"/>
              <a:t>)</a:t>
            </a:r>
          </a:p>
          <a:p>
            <a:r>
              <a:rPr lang="en-US" dirty="0"/>
              <a:t>Low-Level	(</a:t>
            </a:r>
            <a:r>
              <a:rPr lang="en-US" dirty="0">
                <a:solidFill>
                  <a:schemeClr val="accent5"/>
                </a:solidFill>
              </a:rPr>
              <a:t>x86</a:t>
            </a:r>
            <a:r>
              <a:rPr lang="en-US" dirty="0"/>
              <a:t> </a:t>
            </a:r>
            <a:r>
              <a:rPr lang="en-US" dirty="0">
                <a:solidFill>
                  <a:schemeClr val="accent5"/>
                </a:solidFill>
              </a:rPr>
              <a:t>Assembly</a:t>
            </a:r>
            <a:r>
              <a:rPr lang="en-US" dirty="0"/>
              <a:t>, Machine Language)</a:t>
            </a:r>
          </a:p>
          <a:p>
            <a:pPr marL="0" indent="0">
              <a:buNone/>
            </a:pPr>
            <a:endParaRPr lang="en-US" dirty="0"/>
          </a:p>
        </p:txBody>
      </p:sp>
    </p:spTree>
    <p:extLst>
      <p:ext uri="{BB962C8B-B14F-4D97-AF65-F5344CB8AC3E}">
        <p14:creationId xmlns:p14="http://schemas.microsoft.com/office/powerpoint/2010/main" val="184936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26" name="Picture 2" descr="Image result for c high level or low level">
            <a:extLst>
              <a:ext uri="{FF2B5EF4-FFF2-40B4-BE49-F238E27FC236}">
                <a16:creationId xmlns="" xmlns:a16="http://schemas.microsoft.com/office/drawing/2014/main" id="{72842108-846A-44A0-BA7E-505DE8F723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38" r="11890"/>
          <a:stretch/>
        </p:blipFill>
        <p:spPr bwMode="auto">
          <a:xfrm>
            <a:off x="266700" y="1305770"/>
            <a:ext cx="4705350" cy="313698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6C31F327-3045-4537-8198-2B251FC5A5A6}"/>
              </a:ext>
            </a:extLst>
          </p:cNvPr>
          <p:cNvSpPr>
            <a:spLocks noGrp="1"/>
          </p:cNvSpPr>
          <p:nvPr>
            <p:ph type="title"/>
          </p:nvPr>
        </p:nvSpPr>
        <p:spPr>
          <a:xfrm>
            <a:off x="1141412" y="0"/>
            <a:ext cx="9905998" cy="1478570"/>
          </a:xfrm>
        </p:spPr>
        <p:txBody>
          <a:bodyPr>
            <a:normAutofit/>
          </a:bodyPr>
          <a:lstStyle/>
          <a:p>
            <a:pPr algn="ctr"/>
            <a:r>
              <a:rPr lang="en-US" dirty="0"/>
              <a:t>Programming Language Types </a:t>
            </a:r>
          </a:p>
        </p:txBody>
      </p:sp>
      <p:sp>
        <p:nvSpPr>
          <p:cNvPr id="3" name="Content Placeholder 2">
            <a:extLst>
              <a:ext uri="{FF2B5EF4-FFF2-40B4-BE49-F238E27FC236}">
                <a16:creationId xmlns="" xmlns:a16="http://schemas.microsoft.com/office/drawing/2014/main" id="{84AD1A1C-BDE9-4908-87EC-D5E5AB40BD52}"/>
              </a:ext>
            </a:extLst>
          </p:cNvPr>
          <p:cNvSpPr>
            <a:spLocks noGrp="1"/>
          </p:cNvSpPr>
          <p:nvPr>
            <p:ph idx="1"/>
          </p:nvPr>
        </p:nvSpPr>
        <p:spPr>
          <a:xfrm>
            <a:off x="5143500" y="920077"/>
            <a:ext cx="7048500" cy="5387287"/>
          </a:xfrm>
        </p:spPr>
        <p:txBody>
          <a:bodyPr>
            <a:noAutofit/>
          </a:bodyPr>
          <a:lstStyle/>
          <a:p>
            <a:pPr marL="0" indent="0">
              <a:lnSpc>
                <a:spcPct val="110000"/>
              </a:lnSpc>
              <a:buNone/>
            </a:pPr>
            <a:r>
              <a:rPr lang="en-US" sz="1800" dirty="0"/>
              <a:t>Why would you use a High-Level, Low-Level or C-Level language?</a:t>
            </a:r>
          </a:p>
          <a:p>
            <a:pPr>
              <a:lnSpc>
                <a:spcPct val="110000"/>
              </a:lnSpc>
            </a:pPr>
            <a:r>
              <a:rPr lang="en-US" sz="1800" dirty="0"/>
              <a:t>Low Level</a:t>
            </a:r>
          </a:p>
          <a:p>
            <a:pPr lvl="1">
              <a:lnSpc>
                <a:spcPct val="110000"/>
              </a:lnSpc>
            </a:pPr>
            <a:r>
              <a:rPr lang="en-US" sz="1800" dirty="0"/>
              <a:t>Pros: Fast Execution, No Overhead, Single Platform, </a:t>
            </a:r>
            <a:r>
              <a:rPr lang="en-US" sz="1800" dirty="0">
                <a:solidFill>
                  <a:schemeClr val="accent4"/>
                </a:solidFill>
              </a:rPr>
              <a:t>Compiled</a:t>
            </a:r>
          </a:p>
          <a:p>
            <a:pPr lvl="1">
              <a:lnSpc>
                <a:spcPct val="110000"/>
              </a:lnSpc>
            </a:pPr>
            <a:r>
              <a:rPr lang="en-US" sz="1800" dirty="0"/>
              <a:t>Cons: Hard to read, write, debug, and maintain</a:t>
            </a:r>
          </a:p>
          <a:p>
            <a:pPr lvl="1">
              <a:lnSpc>
                <a:spcPct val="110000"/>
              </a:lnSpc>
            </a:pPr>
            <a:r>
              <a:rPr lang="en-US" sz="1800" dirty="0"/>
              <a:t>Examples: </a:t>
            </a:r>
            <a:r>
              <a:rPr lang="en-US" sz="1800" dirty="0">
                <a:solidFill>
                  <a:schemeClr val="accent5"/>
                </a:solidFill>
              </a:rPr>
              <a:t>ML</a:t>
            </a:r>
            <a:r>
              <a:rPr lang="en-US" sz="1800" dirty="0"/>
              <a:t>, </a:t>
            </a:r>
            <a:r>
              <a:rPr lang="en-US" sz="1800" dirty="0">
                <a:solidFill>
                  <a:schemeClr val="accent5"/>
                </a:solidFill>
              </a:rPr>
              <a:t>MASM</a:t>
            </a:r>
            <a:r>
              <a:rPr lang="en-US" sz="1800" dirty="0"/>
              <a:t>, </a:t>
            </a:r>
            <a:r>
              <a:rPr lang="en-US" sz="1800" dirty="0">
                <a:solidFill>
                  <a:schemeClr val="accent5"/>
                </a:solidFill>
              </a:rPr>
              <a:t>TASM</a:t>
            </a:r>
            <a:r>
              <a:rPr lang="en-US" sz="1800" dirty="0"/>
              <a:t>, </a:t>
            </a:r>
            <a:r>
              <a:rPr lang="en-US" sz="1800" dirty="0">
                <a:solidFill>
                  <a:schemeClr val="accent5"/>
                </a:solidFill>
              </a:rPr>
              <a:t>NASM</a:t>
            </a:r>
            <a:r>
              <a:rPr lang="en-US" sz="1800" dirty="0"/>
              <a:t>, </a:t>
            </a:r>
            <a:r>
              <a:rPr lang="en-US" sz="1800" dirty="0">
                <a:solidFill>
                  <a:schemeClr val="accent5"/>
                </a:solidFill>
              </a:rPr>
              <a:t>MIPS</a:t>
            </a:r>
          </a:p>
          <a:p>
            <a:pPr>
              <a:lnSpc>
                <a:spcPct val="110000"/>
              </a:lnSpc>
            </a:pPr>
            <a:r>
              <a:rPr lang="en-US" sz="1800" dirty="0"/>
              <a:t>High-Level</a:t>
            </a:r>
          </a:p>
          <a:p>
            <a:pPr lvl="1">
              <a:lnSpc>
                <a:spcPct val="110000"/>
              </a:lnSpc>
            </a:pPr>
            <a:r>
              <a:rPr lang="en-US" sz="1800" dirty="0"/>
              <a:t>Pros: Easier to read, write, debug, and maintain, Multi-Platform, </a:t>
            </a:r>
            <a:r>
              <a:rPr lang="en-US" sz="1800" dirty="0">
                <a:solidFill>
                  <a:schemeClr val="accent4"/>
                </a:solidFill>
              </a:rPr>
              <a:t>Compiled  </a:t>
            </a:r>
            <a:r>
              <a:rPr lang="en-US" sz="1800" dirty="0"/>
              <a:t>or</a:t>
            </a:r>
            <a:r>
              <a:rPr lang="en-US" sz="1800" dirty="0">
                <a:solidFill>
                  <a:schemeClr val="accent4"/>
                </a:solidFill>
              </a:rPr>
              <a:t> Interpreted</a:t>
            </a:r>
            <a:endParaRPr lang="en-US" sz="1800" dirty="0"/>
          </a:p>
          <a:p>
            <a:pPr lvl="1">
              <a:lnSpc>
                <a:spcPct val="110000"/>
              </a:lnSpc>
            </a:pPr>
            <a:r>
              <a:rPr lang="en-US" sz="1800" dirty="0"/>
              <a:t>Cons: Slower than Low-Level, not as much control over hardware </a:t>
            </a:r>
          </a:p>
          <a:p>
            <a:pPr lvl="1">
              <a:lnSpc>
                <a:spcPct val="110000"/>
              </a:lnSpc>
            </a:pPr>
            <a:r>
              <a:rPr lang="en-US" sz="1800" dirty="0"/>
              <a:t>Examples: </a:t>
            </a:r>
            <a:r>
              <a:rPr lang="en-US" sz="1800" dirty="0">
                <a:solidFill>
                  <a:schemeClr val="accent1"/>
                </a:solidFill>
              </a:rPr>
              <a:t>Python</a:t>
            </a:r>
            <a:r>
              <a:rPr lang="en-US" sz="1800" dirty="0"/>
              <a:t>, </a:t>
            </a:r>
            <a:r>
              <a:rPr lang="en-US" sz="1800" dirty="0">
                <a:solidFill>
                  <a:schemeClr val="accent1"/>
                </a:solidFill>
              </a:rPr>
              <a:t>Ladder-Logic</a:t>
            </a:r>
            <a:r>
              <a:rPr lang="en-US" sz="1800" dirty="0"/>
              <a:t>, </a:t>
            </a:r>
            <a:r>
              <a:rPr lang="en-US" sz="1800" dirty="0">
                <a:solidFill>
                  <a:schemeClr val="accent3"/>
                </a:solidFill>
              </a:rPr>
              <a:t>JavaScript</a:t>
            </a:r>
            <a:r>
              <a:rPr lang="en-US" sz="1800" dirty="0"/>
              <a:t>, </a:t>
            </a:r>
            <a:r>
              <a:rPr lang="en-US" sz="1800" dirty="0">
                <a:solidFill>
                  <a:schemeClr val="accent1"/>
                </a:solidFill>
              </a:rPr>
              <a:t>Java</a:t>
            </a:r>
            <a:r>
              <a:rPr lang="en-US" sz="1800" dirty="0"/>
              <a:t>, </a:t>
            </a:r>
            <a:r>
              <a:rPr lang="en-US" sz="1800" dirty="0">
                <a:solidFill>
                  <a:schemeClr val="accent2"/>
                </a:solidFill>
              </a:rPr>
              <a:t>SQL</a:t>
            </a:r>
          </a:p>
          <a:p>
            <a:pPr>
              <a:lnSpc>
                <a:spcPct val="110000"/>
              </a:lnSpc>
            </a:pPr>
            <a:r>
              <a:rPr lang="en-US" sz="1800" dirty="0"/>
              <a:t>C-Level</a:t>
            </a:r>
          </a:p>
          <a:p>
            <a:pPr lvl="1">
              <a:lnSpc>
                <a:spcPct val="110000"/>
              </a:lnSpc>
            </a:pPr>
            <a:r>
              <a:rPr lang="en-US" sz="1800" dirty="0"/>
              <a:t>Best of both worlds, </a:t>
            </a:r>
            <a:r>
              <a:rPr lang="en-US" sz="1800" dirty="0">
                <a:solidFill>
                  <a:schemeClr val="accent4"/>
                </a:solidFill>
              </a:rPr>
              <a:t>Compiled</a:t>
            </a:r>
            <a:endParaRPr lang="en-US" sz="1800" dirty="0"/>
          </a:p>
          <a:p>
            <a:pPr lvl="1">
              <a:lnSpc>
                <a:spcPct val="110000"/>
              </a:lnSpc>
            </a:pPr>
            <a:r>
              <a:rPr lang="en-US" sz="1800" dirty="0"/>
              <a:t>Good control over hardware with ease of writing.  </a:t>
            </a:r>
          </a:p>
          <a:p>
            <a:pPr lvl="1">
              <a:lnSpc>
                <a:spcPct val="110000"/>
              </a:lnSpc>
            </a:pPr>
            <a:r>
              <a:rPr lang="en-US" sz="1800" dirty="0"/>
              <a:t>Examples: </a:t>
            </a:r>
            <a:r>
              <a:rPr lang="en-US" sz="1800" dirty="0">
                <a:solidFill>
                  <a:schemeClr val="accent1"/>
                </a:solidFill>
              </a:rPr>
              <a:t>C</a:t>
            </a:r>
            <a:r>
              <a:rPr lang="en-US" sz="1800" dirty="0"/>
              <a:t>, </a:t>
            </a:r>
            <a:r>
              <a:rPr lang="en-US" sz="1800" dirty="0">
                <a:solidFill>
                  <a:schemeClr val="accent1"/>
                </a:solidFill>
              </a:rPr>
              <a:t>C++</a:t>
            </a:r>
            <a:r>
              <a:rPr lang="en-US" sz="1800" dirty="0"/>
              <a:t>, </a:t>
            </a:r>
            <a:r>
              <a:rPr lang="en-US" sz="1800" dirty="0">
                <a:solidFill>
                  <a:schemeClr val="accent1"/>
                </a:solidFill>
              </a:rPr>
              <a:t>Rust</a:t>
            </a:r>
            <a:r>
              <a:rPr lang="en-US" sz="1800" dirty="0"/>
              <a:t>, </a:t>
            </a:r>
            <a:r>
              <a:rPr lang="en-US" sz="1800" dirty="0">
                <a:solidFill>
                  <a:schemeClr val="accent1"/>
                </a:solidFill>
              </a:rPr>
              <a:t>FORTRAN</a:t>
            </a:r>
            <a:r>
              <a:rPr lang="en-US" sz="1800" dirty="0"/>
              <a:t>, </a:t>
            </a:r>
            <a:r>
              <a:rPr lang="en-US" sz="1800" dirty="0">
                <a:solidFill>
                  <a:schemeClr val="accent1"/>
                </a:solidFill>
              </a:rPr>
              <a:t>PASCAL</a:t>
            </a:r>
          </a:p>
        </p:txBody>
      </p:sp>
      <p:sp>
        <p:nvSpPr>
          <p:cNvPr id="5" name="TextBox 4">
            <a:extLst>
              <a:ext uri="{FF2B5EF4-FFF2-40B4-BE49-F238E27FC236}">
                <a16:creationId xmlns="" xmlns:a16="http://schemas.microsoft.com/office/drawing/2014/main" id="{501D853D-BCEA-4752-993D-AE18F4AEE0EE}"/>
              </a:ext>
            </a:extLst>
          </p:cNvPr>
          <p:cNvSpPr txBox="1"/>
          <p:nvPr/>
        </p:nvSpPr>
        <p:spPr>
          <a:xfrm>
            <a:off x="266700" y="4630057"/>
            <a:ext cx="4705350" cy="830997"/>
          </a:xfrm>
          <a:prstGeom prst="rect">
            <a:avLst/>
          </a:prstGeom>
          <a:noFill/>
        </p:spPr>
        <p:txBody>
          <a:bodyPr wrap="square" rtlCol="0">
            <a:spAutoFit/>
          </a:bodyPr>
          <a:lstStyle/>
          <a:p>
            <a:pPr algn="ctr"/>
            <a:r>
              <a:rPr lang="en-US" sz="1600" dirty="0"/>
              <a:t>Note: Java, Python, etc. </a:t>
            </a:r>
            <a:endParaRPr lang="en-US" sz="1600" dirty="0" smtClean="0"/>
          </a:p>
          <a:p>
            <a:pPr algn="ctr"/>
            <a:r>
              <a:rPr lang="en-US" sz="1600" dirty="0" smtClean="0"/>
              <a:t>are </a:t>
            </a:r>
            <a:r>
              <a:rPr lang="en-US" sz="1600" dirty="0"/>
              <a:t>one level higher than </a:t>
            </a:r>
            <a:endParaRPr lang="en-US" sz="1600" dirty="0" smtClean="0"/>
          </a:p>
          <a:p>
            <a:pPr algn="ctr"/>
            <a:r>
              <a:rPr lang="en-US" sz="1600" dirty="0" smtClean="0"/>
              <a:t>FORTAN</a:t>
            </a:r>
            <a:r>
              <a:rPr lang="en-US" sz="1600" dirty="0"/>
              <a:t>, C and PASCAL</a:t>
            </a:r>
          </a:p>
        </p:txBody>
      </p:sp>
    </p:spTree>
    <p:extLst>
      <p:ext uri="{BB962C8B-B14F-4D97-AF65-F5344CB8AC3E}">
        <p14:creationId xmlns:p14="http://schemas.microsoft.com/office/powerpoint/2010/main" val="84988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98B7AE-2C11-44FD-8EE3-1809EB5DD515}"/>
              </a:ext>
            </a:extLst>
          </p:cNvPr>
          <p:cNvSpPr>
            <a:spLocks noGrp="1"/>
          </p:cNvSpPr>
          <p:nvPr>
            <p:ph type="title"/>
          </p:nvPr>
        </p:nvSpPr>
        <p:spPr>
          <a:xfrm>
            <a:off x="1286556" y="-16749"/>
            <a:ext cx="9905998" cy="1478570"/>
          </a:xfrm>
        </p:spPr>
        <p:txBody>
          <a:bodyPr>
            <a:normAutofit/>
          </a:bodyPr>
          <a:lstStyle/>
          <a:p>
            <a:r>
              <a:rPr lang="en-US" dirty="0"/>
              <a:t>Programming Language Types </a:t>
            </a:r>
          </a:p>
        </p:txBody>
      </p:sp>
      <p:sp>
        <p:nvSpPr>
          <p:cNvPr id="3" name="Content Placeholder 2">
            <a:extLst>
              <a:ext uri="{FF2B5EF4-FFF2-40B4-BE49-F238E27FC236}">
                <a16:creationId xmlns="" xmlns:a16="http://schemas.microsoft.com/office/drawing/2014/main" id="{9D6E73BE-AB81-43BE-AD9C-D65C9A0AC8DD}"/>
              </a:ext>
            </a:extLst>
          </p:cNvPr>
          <p:cNvSpPr>
            <a:spLocks noGrp="1"/>
          </p:cNvSpPr>
          <p:nvPr>
            <p:ph idx="1"/>
          </p:nvPr>
        </p:nvSpPr>
        <p:spPr>
          <a:xfrm>
            <a:off x="91757" y="1335314"/>
            <a:ext cx="4844521" cy="5167086"/>
          </a:xfrm>
        </p:spPr>
        <p:txBody>
          <a:bodyPr anchor="ctr">
            <a:normAutofit fontScale="85000" lnSpcReduction="20000"/>
          </a:bodyPr>
          <a:lstStyle/>
          <a:p>
            <a:pPr marL="0" indent="0" algn="ctr">
              <a:buNone/>
            </a:pPr>
            <a:r>
              <a:rPr lang="en-US" dirty="0"/>
              <a:t>This </a:t>
            </a:r>
            <a:r>
              <a:rPr lang="en-US" dirty="0" smtClean="0"/>
              <a:t>graphic shows the </a:t>
            </a:r>
            <a:r>
              <a:rPr lang="en-US" dirty="0"/>
              <a:t>difference between </a:t>
            </a:r>
            <a:r>
              <a:rPr lang="en-US" dirty="0">
                <a:solidFill>
                  <a:schemeClr val="accent4"/>
                </a:solidFill>
              </a:rPr>
              <a:t>compiled</a:t>
            </a:r>
            <a:r>
              <a:rPr lang="en-US" dirty="0"/>
              <a:t> and </a:t>
            </a:r>
            <a:r>
              <a:rPr lang="en-US" dirty="0">
                <a:solidFill>
                  <a:schemeClr val="accent4"/>
                </a:solidFill>
              </a:rPr>
              <a:t>interpreted</a:t>
            </a:r>
            <a:r>
              <a:rPr lang="en-US" dirty="0"/>
              <a:t> languages</a:t>
            </a:r>
            <a:r>
              <a:rPr lang="en-US" dirty="0" smtClean="0"/>
              <a:t>…</a:t>
            </a:r>
          </a:p>
          <a:p>
            <a:pPr marL="0" indent="0" algn="ctr">
              <a:buNone/>
            </a:pPr>
            <a:endParaRPr lang="en-US" dirty="0"/>
          </a:p>
          <a:p>
            <a:pPr marL="0" indent="0" algn="ctr">
              <a:buNone/>
            </a:pPr>
            <a:r>
              <a:rPr lang="en-US" dirty="0" smtClean="0"/>
              <a:t>Use </a:t>
            </a:r>
            <a:r>
              <a:rPr lang="en-US" dirty="0"/>
              <a:t>your computers to make a list of 3 </a:t>
            </a:r>
            <a:r>
              <a:rPr lang="en-US" dirty="0">
                <a:solidFill>
                  <a:schemeClr val="accent4"/>
                </a:solidFill>
              </a:rPr>
              <a:t>compiled</a:t>
            </a:r>
            <a:r>
              <a:rPr lang="en-US" dirty="0"/>
              <a:t> languages and 3 </a:t>
            </a:r>
            <a:r>
              <a:rPr lang="en-US" dirty="0">
                <a:solidFill>
                  <a:schemeClr val="accent4"/>
                </a:solidFill>
              </a:rPr>
              <a:t>interpreted</a:t>
            </a:r>
            <a:r>
              <a:rPr lang="en-US" dirty="0"/>
              <a:t> languages</a:t>
            </a:r>
            <a:r>
              <a:rPr lang="en-US" dirty="0" smtClean="0"/>
              <a:t>.</a:t>
            </a:r>
          </a:p>
          <a:p>
            <a:pPr marL="0" indent="0" algn="ctr">
              <a:buNone/>
            </a:pPr>
            <a:endParaRPr lang="en-US" dirty="0"/>
          </a:p>
          <a:p>
            <a:pPr marL="0" indent="0" algn="ctr">
              <a:buNone/>
            </a:pPr>
            <a:r>
              <a:rPr lang="en-US" dirty="0" smtClean="0"/>
              <a:t>Where </a:t>
            </a:r>
            <a:r>
              <a:rPr lang="en-US" dirty="0"/>
              <a:t>would you use a </a:t>
            </a:r>
            <a:r>
              <a:rPr lang="en-US" dirty="0">
                <a:solidFill>
                  <a:schemeClr val="accent4"/>
                </a:solidFill>
              </a:rPr>
              <a:t>compiled</a:t>
            </a:r>
            <a:r>
              <a:rPr lang="en-US" dirty="0"/>
              <a:t> languages vs an </a:t>
            </a:r>
            <a:r>
              <a:rPr lang="en-US" dirty="0">
                <a:solidFill>
                  <a:schemeClr val="accent4"/>
                </a:solidFill>
              </a:rPr>
              <a:t>interpreted</a:t>
            </a:r>
            <a:r>
              <a:rPr lang="en-US" dirty="0"/>
              <a:t> language</a:t>
            </a:r>
            <a:r>
              <a:rPr lang="en-US" dirty="0" smtClean="0"/>
              <a:t>?</a:t>
            </a:r>
            <a:endParaRPr lang="en-US" dirty="0"/>
          </a:p>
        </p:txBody>
      </p:sp>
      <p:pic>
        <p:nvPicPr>
          <p:cNvPr id="7" name="Picture 6">
            <a:extLst>
              <a:ext uri="{FF2B5EF4-FFF2-40B4-BE49-F238E27FC236}">
                <a16:creationId xmlns="" xmlns:a16="http://schemas.microsoft.com/office/drawing/2014/main" id="{6CCAC228-1B8F-4D7A-84CF-F20D3C590315}"/>
              </a:ext>
            </a:extLst>
          </p:cNvPr>
          <p:cNvPicPr>
            <a:picLocks noChangeAspect="1"/>
          </p:cNvPicPr>
          <p:nvPr/>
        </p:nvPicPr>
        <p:blipFill>
          <a:blip r:embed="rId3"/>
          <a:stretch>
            <a:fillRect/>
          </a:stretch>
        </p:blipFill>
        <p:spPr>
          <a:xfrm>
            <a:off x="5139918" y="1886857"/>
            <a:ext cx="6901016" cy="4020457"/>
          </a:xfrm>
          <a:prstGeom prst="rect">
            <a:avLst/>
          </a:prstGeom>
        </p:spPr>
      </p:pic>
      <p:sp>
        <p:nvSpPr>
          <p:cNvPr id="8" name="TextBox 7">
            <a:extLst>
              <a:ext uri="{FF2B5EF4-FFF2-40B4-BE49-F238E27FC236}">
                <a16:creationId xmlns="" xmlns:a16="http://schemas.microsoft.com/office/drawing/2014/main" id="{7A058B6A-79F5-476A-87D5-E70A16019B81}"/>
              </a:ext>
            </a:extLst>
          </p:cNvPr>
          <p:cNvSpPr txBox="1"/>
          <p:nvPr/>
        </p:nvSpPr>
        <p:spPr>
          <a:xfrm>
            <a:off x="7095744" y="2839428"/>
            <a:ext cx="877824" cy="276999"/>
          </a:xfrm>
          <a:prstGeom prst="rect">
            <a:avLst/>
          </a:prstGeom>
          <a:noFill/>
        </p:spPr>
        <p:txBody>
          <a:bodyPr wrap="square" rtlCol="0">
            <a:spAutoFit/>
          </a:bodyPr>
          <a:lstStyle/>
          <a:p>
            <a:r>
              <a:rPr lang="en-US" sz="1200" dirty="0">
                <a:solidFill>
                  <a:schemeClr val="accent3"/>
                </a:solidFill>
              </a:rPr>
              <a:t>Done once</a:t>
            </a:r>
          </a:p>
        </p:txBody>
      </p:sp>
      <p:sp>
        <p:nvSpPr>
          <p:cNvPr id="9" name="TextBox 8">
            <a:extLst>
              <a:ext uri="{FF2B5EF4-FFF2-40B4-BE49-F238E27FC236}">
                <a16:creationId xmlns="" xmlns:a16="http://schemas.microsoft.com/office/drawing/2014/main" id="{0E263CE1-C12B-430B-9508-323F2055F70E}"/>
              </a:ext>
            </a:extLst>
          </p:cNvPr>
          <p:cNvSpPr txBox="1"/>
          <p:nvPr/>
        </p:nvSpPr>
        <p:spPr>
          <a:xfrm>
            <a:off x="6912864" y="4317998"/>
            <a:ext cx="1243584" cy="276999"/>
          </a:xfrm>
          <a:prstGeom prst="rect">
            <a:avLst/>
          </a:prstGeom>
          <a:noFill/>
        </p:spPr>
        <p:txBody>
          <a:bodyPr wrap="square" rtlCol="0">
            <a:spAutoFit/>
          </a:bodyPr>
          <a:lstStyle/>
          <a:p>
            <a:r>
              <a:rPr lang="en-US" sz="1200" dirty="0">
                <a:solidFill>
                  <a:schemeClr val="accent3"/>
                </a:solidFill>
              </a:rPr>
              <a:t>Done every time</a:t>
            </a:r>
          </a:p>
        </p:txBody>
      </p:sp>
      <p:sp>
        <p:nvSpPr>
          <p:cNvPr id="10" name="TextBox 9">
            <a:extLst>
              <a:ext uri="{FF2B5EF4-FFF2-40B4-BE49-F238E27FC236}">
                <a16:creationId xmlns="" xmlns:a16="http://schemas.microsoft.com/office/drawing/2014/main" id="{6E173C7C-BFCF-4108-8F61-F05AF52D7BB9}"/>
              </a:ext>
            </a:extLst>
          </p:cNvPr>
          <p:cNvSpPr txBox="1"/>
          <p:nvPr/>
        </p:nvSpPr>
        <p:spPr>
          <a:xfrm>
            <a:off x="9458850" y="2307469"/>
            <a:ext cx="1243584" cy="276999"/>
          </a:xfrm>
          <a:prstGeom prst="rect">
            <a:avLst/>
          </a:prstGeom>
          <a:noFill/>
        </p:spPr>
        <p:txBody>
          <a:bodyPr wrap="square" rtlCol="0">
            <a:spAutoFit/>
          </a:bodyPr>
          <a:lstStyle/>
          <a:p>
            <a:r>
              <a:rPr lang="en-US" sz="1200" dirty="0">
                <a:solidFill>
                  <a:schemeClr val="accent3"/>
                </a:solidFill>
              </a:rPr>
              <a:t>Done every time</a:t>
            </a:r>
          </a:p>
        </p:txBody>
      </p:sp>
    </p:spTree>
    <p:extLst>
      <p:ext uri="{BB962C8B-B14F-4D97-AF65-F5344CB8AC3E}">
        <p14:creationId xmlns:p14="http://schemas.microsoft.com/office/powerpoint/2010/main" val="204432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287EBE-A9D4-4582-8E06-7C3551F0A6DF}"/>
              </a:ext>
            </a:extLst>
          </p:cNvPr>
          <p:cNvSpPr>
            <a:spLocks noGrp="1"/>
          </p:cNvSpPr>
          <p:nvPr>
            <p:ph type="title"/>
          </p:nvPr>
        </p:nvSpPr>
        <p:spPr/>
        <p:txBody>
          <a:bodyPr/>
          <a:lstStyle/>
          <a:p>
            <a:r>
              <a:rPr lang="en-US" dirty="0"/>
              <a:t>Programmed Devices</a:t>
            </a:r>
          </a:p>
        </p:txBody>
      </p:sp>
      <p:sp>
        <p:nvSpPr>
          <p:cNvPr id="3" name="Content Placeholder 2">
            <a:extLst>
              <a:ext uri="{FF2B5EF4-FFF2-40B4-BE49-F238E27FC236}">
                <a16:creationId xmlns="" xmlns:a16="http://schemas.microsoft.com/office/drawing/2014/main" id="{5F068519-F775-41D2-9DEE-48B73AB6E6E4}"/>
              </a:ext>
            </a:extLst>
          </p:cNvPr>
          <p:cNvSpPr>
            <a:spLocks noGrp="1"/>
          </p:cNvSpPr>
          <p:nvPr>
            <p:ph idx="1"/>
          </p:nvPr>
        </p:nvSpPr>
        <p:spPr>
          <a:xfrm>
            <a:off x="590550" y="1182686"/>
            <a:ext cx="11010900" cy="5103813"/>
          </a:xfrm>
        </p:spPr>
        <p:txBody>
          <a:bodyPr>
            <a:noAutofit/>
          </a:bodyPr>
          <a:lstStyle/>
          <a:p>
            <a:pPr marL="0" indent="0">
              <a:buNone/>
            </a:pPr>
            <a:r>
              <a:rPr lang="en-US" sz="2400" dirty="0"/>
              <a:t>Our lives are filled with so many programmed devices, you many not even notice…</a:t>
            </a:r>
          </a:p>
          <a:p>
            <a:pPr marL="0" indent="0">
              <a:buNone/>
            </a:pPr>
            <a:r>
              <a:rPr lang="en-US" sz="2400" dirty="0"/>
              <a:t>What are somethings around your house that are programmed?</a:t>
            </a:r>
          </a:p>
          <a:p>
            <a:r>
              <a:rPr lang="en-US" sz="2400" dirty="0"/>
              <a:t>Smart TVs, Smart Door Bells</a:t>
            </a:r>
          </a:p>
          <a:p>
            <a:r>
              <a:rPr lang="en-US" sz="2400" dirty="0"/>
              <a:t>Xbox, PlayStation, Wii, Ms. Pacman</a:t>
            </a:r>
          </a:p>
          <a:p>
            <a:r>
              <a:rPr lang="en-US" sz="2400" dirty="0"/>
              <a:t>Microwave, Wi-Fi Router (these two are the same thing)</a:t>
            </a:r>
          </a:p>
          <a:p>
            <a:r>
              <a:rPr lang="en-US" sz="2400" dirty="0"/>
              <a:t>Etc..</a:t>
            </a:r>
          </a:p>
          <a:p>
            <a:pPr marL="0" indent="0">
              <a:buNone/>
            </a:pPr>
            <a:r>
              <a:rPr lang="en-US" sz="2400" dirty="0"/>
              <a:t>What language do you think these were programmed in?</a:t>
            </a:r>
          </a:p>
        </p:txBody>
      </p:sp>
    </p:spTree>
    <p:extLst>
      <p:ext uri="{BB962C8B-B14F-4D97-AF65-F5344CB8AC3E}">
        <p14:creationId xmlns:p14="http://schemas.microsoft.com/office/powerpoint/2010/main" val="356931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855A62-2F73-4EB4-8B9F-D49DFDBDBD54}"/>
              </a:ext>
            </a:extLst>
          </p:cNvPr>
          <p:cNvSpPr>
            <a:spLocks noGrp="1"/>
          </p:cNvSpPr>
          <p:nvPr>
            <p:ph type="title"/>
          </p:nvPr>
        </p:nvSpPr>
        <p:spPr>
          <a:xfrm>
            <a:off x="609600" y="0"/>
            <a:ext cx="10972800" cy="1478570"/>
          </a:xfrm>
        </p:spPr>
        <p:txBody>
          <a:bodyPr/>
          <a:lstStyle/>
          <a:p>
            <a:pPr algn="ctr"/>
            <a:r>
              <a:rPr lang="en-US" dirty="0" smtClean="0"/>
              <a:t>Languages &amp; their uses</a:t>
            </a:r>
            <a:endParaRPr lang="en-US" dirty="0"/>
          </a:p>
        </p:txBody>
      </p:sp>
      <p:sp>
        <p:nvSpPr>
          <p:cNvPr id="5" name="TextBox 4">
            <a:extLst>
              <a:ext uri="{FF2B5EF4-FFF2-40B4-BE49-F238E27FC236}">
                <a16:creationId xmlns="" xmlns:a16="http://schemas.microsoft.com/office/drawing/2014/main" id="{5BBE23A8-42B5-455C-A6F7-3074D964ADD9}"/>
              </a:ext>
            </a:extLst>
          </p:cNvPr>
          <p:cNvSpPr txBox="1"/>
          <p:nvPr/>
        </p:nvSpPr>
        <p:spPr>
          <a:xfrm>
            <a:off x="609600" y="1478570"/>
            <a:ext cx="10972800" cy="4941279"/>
          </a:xfrm>
          <a:prstGeom prst="rect">
            <a:avLst/>
          </a:prstGeom>
          <a:noFill/>
        </p:spPr>
        <p:txBody>
          <a:bodyPr wrap="square" numCol="3" rtlCol="0">
            <a:noAutofit/>
          </a:bodyPr>
          <a:lstStyle/>
          <a:p>
            <a:pPr marL="342900" indent="-342900">
              <a:buFont typeface="Arial" panose="020B0604020202020204" pitchFamily="34" charset="0"/>
              <a:buChar char="•"/>
            </a:pPr>
            <a:r>
              <a:rPr lang="en-US" sz="2200" dirty="0" smtClean="0"/>
              <a:t>C</a:t>
            </a:r>
          </a:p>
          <a:p>
            <a:pPr marL="800100" lvl="1" indent="-342900">
              <a:buFont typeface="Arial" panose="020B0604020202020204" pitchFamily="34" charset="0"/>
              <a:buChar char="•"/>
            </a:pPr>
            <a:r>
              <a:rPr lang="en-US" sz="2200" dirty="0" smtClean="0"/>
              <a:t>Computer applications</a:t>
            </a:r>
          </a:p>
          <a:p>
            <a:pPr marL="800100" lvl="1" indent="-342900">
              <a:buFont typeface="Arial" panose="020B0604020202020204" pitchFamily="34" charset="0"/>
              <a:buChar char="•"/>
            </a:pPr>
            <a:r>
              <a:rPr lang="en-US" sz="2200" dirty="0" smtClean="0"/>
              <a:t>Embedded software</a:t>
            </a:r>
          </a:p>
          <a:p>
            <a:pPr marL="800100" lvl="1" indent="-342900">
              <a:buFont typeface="Arial" panose="020B0604020202020204" pitchFamily="34" charset="0"/>
              <a:buChar char="•"/>
            </a:pPr>
            <a:r>
              <a:rPr lang="en-US" sz="2200" dirty="0" smtClean="0"/>
              <a:t>Compilers</a:t>
            </a:r>
          </a:p>
          <a:p>
            <a:pPr marL="800100" lvl="1" indent="-342900">
              <a:buFont typeface="Arial" panose="020B0604020202020204" pitchFamily="34" charset="0"/>
              <a:buChar char="•"/>
            </a:pPr>
            <a:r>
              <a:rPr lang="en-US" sz="2200" dirty="0" smtClean="0"/>
              <a:t>Unix kernel</a:t>
            </a:r>
            <a:endParaRPr lang="en-US" sz="2200" dirty="0"/>
          </a:p>
          <a:p>
            <a:pPr marL="342900" indent="-342900">
              <a:buFont typeface="Arial" panose="020B0604020202020204" pitchFamily="34" charset="0"/>
              <a:buChar char="•"/>
            </a:pPr>
            <a:r>
              <a:rPr lang="en-US" sz="2200" dirty="0"/>
              <a:t>C</a:t>
            </a:r>
            <a:r>
              <a:rPr lang="en-US" sz="2200" dirty="0" smtClean="0"/>
              <a:t>++</a:t>
            </a:r>
          </a:p>
          <a:p>
            <a:pPr marL="800100" lvl="1" indent="-342900">
              <a:buFont typeface="Arial" panose="020B0604020202020204" pitchFamily="34" charset="0"/>
              <a:buChar char="•"/>
            </a:pPr>
            <a:r>
              <a:rPr lang="en-US" sz="2200" dirty="0" smtClean="0"/>
              <a:t>Software</a:t>
            </a:r>
          </a:p>
          <a:p>
            <a:pPr marL="800100" lvl="1" indent="-342900">
              <a:buFont typeface="Arial" panose="020B0604020202020204" pitchFamily="34" charset="0"/>
              <a:buChar char="•"/>
            </a:pPr>
            <a:r>
              <a:rPr lang="en-US" sz="2200" dirty="0" smtClean="0"/>
              <a:t>Video games</a:t>
            </a:r>
          </a:p>
          <a:p>
            <a:pPr marL="800100" lvl="1" indent="-342900">
              <a:buFont typeface="Arial" panose="020B0604020202020204" pitchFamily="34" charset="0"/>
              <a:buChar char="•"/>
            </a:pPr>
            <a:r>
              <a:rPr lang="en-US" sz="2200" dirty="0" smtClean="0"/>
              <a:t>Adobe systems</a:t>
            </a:r>
          </a:p>
          <a:p>
            <a:pPr marL="800100" lvl="1" indent="-342900">
              <a:buFont typeface="Arial" panose="020B0604020202020204" pitchFamily="34" charset="0"/>
              <a:buChar char="•"/>
            </a:pPr>
            <a:r>
              <a:rPr lang="en-US" sz="2200" dirty="0" smtClean="0"/>
              <a:t>Most MS apps</a:t>
            </a:r>
          </a:p>
          <a:p>
            <a:pPr marL="800100" lvl="1" indent="-342900">
              <a:buFont typeface="Arial" panose="020B0604020202020204" pitchFamily="34" charset="0"/>
              <a:buChar char="•"/>
            </a:pPr>
            <a:r>
              <a:rPr lang="en-US" sz="2200" dirty="0" smtClean="0"/>
              <a:t>Browsers</a:t>
            </a:r>
            <a:endParaRPr lang="en-US" sz="2200" dirty="0"/>
          </a:p>
          <a:p>
            <a:pPr marL="342900" indent="-342900">
              <a:buFont typeface="Arial" panose="020B0604020202020204" pitchFamily="34" charset="0"/>
              <a:buChar char="•"/>
            </a:pPr>
            <a:r>
              <a:rPr lang="en-US" sz="2200" dirty="0" smtClean="0"/>
              <a:t>Java</a:t>
            </a:r>
          </a:p>
          <a:p>
            <a:pPr marL="800100" lvl="1" indent="-342900">
              <a:buFont typeface="Arial" panose="020B0604020202020204" pitchFamily="34" charset="0"/>
              <a:buChar char="•"/>
            </a:pPr>
            <a:r>
              <a:rPr lang="en-US" sz="2200" dirty="0" smtClean="0"/>
              <a:t>Minecraft</a:t>
            </a:r>
          </a:p>
          <a:p>
            <a:pPr marL="800100" lvl="1" indent="-342900">
              <a:buFont typeface="Arial" panose="020B0604020202020204" pitchFamily="34" charset="0"/>
              <a:buChar char="•"/>
            </a:pPr>
            <a:r>
              <a:rPr lang="en-US" sz="2200" dirty="0"/>
              <a:t>social </a:t>
            </a:r>
            <a:r>
              <a:rPr lang="en-US" sz="2200" dirty="0" smtClean="0"/>
              <a:t>media</a:t>
            </a:r>
          </a:p>
          <a:p>
            <a:pPr marL="800100" lvl="1" indent="-342900">
              <a:buFont typeface="Arial" panose="020B0604020202020204" pitchFamily="34" charset="0"/>
              <a:buChar char="•"/>
            </a:pPr>
            <a:r>
              <a:rPr lang="en-US" sz="2200" dirty="0" smtClean="0"/>
              <a:t>Financial services</a:t>
            </a:r>
          </a:p>
          <a:p>
            <a:pPr marL="800100" lvl="1" indent="-342900">
              <a:buFont typeface="Arial" panose="020B0604020202020204" pitchFamily="34" charset="0"/>
              <a:buChar char="•"/>
            </a:pPr>
            <a:r>
              <a:rPr lang="en-US" sz="2200" dirty="0" smtClean="0"/>
              <a:t>E-commerce</a:t>
            </a:r>
          </a:p>
          <a:p>
            <a:pPr marL="800100" lvl="1" indent="-342900">
              <a:buFont typeface="Arial" panose="020B0604020202020204" pitchFamily="34" charset="0"/>
              <a:buChar char="•"/>
            </a:pPr>
            <a:r>
              <a:rPr lang="en-US" sz="2200" dirty="0" smtClean="0"/>
              <a:t>Insurance </a:t>
            </a:r>
            <a:r>
              <a:rPr lang="en-US" sz="2200" dirty="0"/>
              <a:t>applications</a:t>
            </a:r>
          </a:p>
          <a:p>
            <a:pPr marL="342900" indent="-342900">
              <a:buFont typeface="Arial" panose="020B0604020202020204" pitchFamily="34" charset="0"/>
              <a:buChar char="•"/>
            </a:pPr>
            <a:r>
              <a:rPr lang="en-US" sz="2200" dirty="0" smtClean="0"/>
              <a:t>JavaScript</a:t>
            </a:r>
          </a:p>
          <a:p>
            <a:pPr marL="800100" lvl="1" indent="-342900">
              <a:buFont typeface="Arial" panose="020B0604020202020204" pitchFamily="34" charset="0"/>
              <a:buChar char="•"/>
            </a:pPr>
            <a:r>
              <a:rPr lang="en-US" sz="2200" dirty="0" smtClean="0"/>
              <a:t>Video </a:t>
            </a:r>
            <a:r>
              <a:rPr lang="en-US" sz="2200" dirty="0"/>
              <a:t>game development</a:t>
            </a:r>
          </a:p>
          <a:p>
            <a:pPr marL="800100" lvl="1" indent="-342900">
              <a:buFont typeface="Arial" panose="020B0604020202020204" pitchFamily="34" charset="0"/>
              <a:buChar char="•"/>
            </a:pPr>
            <a:r>
              <a:rPr lang="en-US" sz="2200" dirty="0" smtClean="0"/>
              <a:t>Interactive </a:t>
            </a:r>
            <a:r>
              <a:rPr lang="en-US" sz="2200" dirty="0"/>
              <a:t>web </a:t>
            </a:r>
            <a:r>
              <a:rPr lang="en-US" sz="2200" dirty="0" smtClean="0"/>
              <a:t>functions</a:t>
            </a:r>
          </a:p>
          <a:p>
            <a:pPr marL="342900" indent="-342900">
              <a:buFont typeface="Arial" panose="020B0604020202020204" pitchFamily="34" charset="0"/>
              <a:buChar char="•"/>
            </a:pPr>
            <a:r>
              <a:rPr lang="en-US" sz="2200" dirty="0" smtClean="0"/>
              <a:t>HTML</a:t>
            </a:r>
          </a:p>
          <a:p>
            <a:pPr marL="800100" lvl="1" indent="-342900">
              <a:buFont typeface="Arial" panose="020B0604020202020204" pitchFamily="34" charset="0"/>
              <a:buChar char="•"/>
            </a:pPr>
            <a:r>
              <a:rPr lang="en-US" sz="2200" dirty="0" smtClean="0"/>
              <a:t>Backbone of internet</a:t>
            </a:r>
          </a:p>
          <a:p>
            <a:pPr marL="800100" lvl="1" indent="-342900">
              <a:buFont typeface="Arial" panose="020B0604020202020204" pitchFamily="34" charset="0"/>
              <a:buChar char="•"/>
            </a:pPr>
            <a:r>
              <a:rPr lang="en-US" sz="2200" dirty="0" smtClean="0"/>
              <a:t>Website presentation</a:t>
            </a:r>
            <a:endParaRPr lang="en-US" sz="2200" dirty="0"/>
          </a:p>
          <a:p>
            <a:pPr marL="342900" indent="-342900">
              <a:buFont typeface="Arial" panose="020B0604020202020204" pitchFamily="34" charset="0"/>
              <a:buChar char="•"/>
            </a:pPr>
            <a:r>
              <a:rPr lang="en-US" sz="2200" dirty="0" smtClean="0"/>
              <a:t>CSS</a:t>
            </a:r>
          </a:p>
          <a:p>
            <a:pPr marL="800100" lvl="1" indent="-342900">
              <a:buFont typeface="Arial" panose="020B0604020202020204" pitchFamily="34" charset="0"/>
              <a:buChar char="•"/>
            </a:pPr>
            <a:r>
              <a:rPr lang="en-US" sz="2200" dirty="0" smtClean="0"/>
              <a:t>Web styling</a:t>
            </a:r>
            <a:endParaRPr lang="en-US" sz="2200" dirty="0"/>
          </a:p>
          <a:p>
            <a:pPr marL="342900" indent="-342900">
              <a:buFont typeface="Arial" panose="020B0604020202020204" pitchFamily="34" charset="0"/>
              <a:buChar char="•"/>
            </a:pPr>
            <a:r>
              <a:rPr lang="en-US" sz="2200" dirty="0" smtClean="0"/>
              <a:t>Python</a:t>
            </a:r>
          </a:p>
          <a:p>
            <a:pPr marL="800100" lvl="1" indent="-342900">
              <a:buFont typeface="Arial" panose="020B0604020202020204" pitchFamily="34" charset="0"/>
              <a:buChar char="•"/>
            </a:pPr>
            <a:r>
              <a:rPr lang="en-US" sz="2200" dirty="0" smtClean="0"/>
              <a:t>Scientific </a:t>
            </a:r>
            <a:r>
              <a:rPr lang="en-US" sz="2200" dirty="0"/>
              <a:t>and numeric computing</a:t>
            </a:r>
          </a:p>
          <a:p>
            <a:pPr marL="800100" lvl="1" indent="-342900">
              <a:buFont typeface="Arial" panose="020B0604020202020204" pitchFamily="34" charset="0"/>
              <a:buChar char="•"/>
            </a:pPr>
            <a:r>
              <a:rPr lang="en-US" sz="2200" dirty="0"/>
              <a:t>Web and Internet Development</a:t>
            </a:r>
          </a:p>
          <a:p>
            <a:pPr marL="800100" lvl="1" indent="-342900">
              <a:buFont typeface="Arial" panose="020B0604020202020204" pitchFamily="34" charset="0"/>
              <a:buChar char="•"/>
            </a:pPr>
            <a:r>
              <a:rPr lang="en-US" sz="2200" dirty="0"/>
              <a:t>Teaching programming</a:t>
            </a:r>
          </a:p>
          <a:p>
            <a:pPr marL="800100" lvl="1" indent="-342900">
              <a:buFont typeface="Arial" panose="020B0604020202020204" pitchFamily="34" charset="0"/>
              <a:buChar char="•"/>
            </a:pPr>
            <a:r>
              <a:rPr lang="en-US" sz="2200" dirty="0"/>
              <a:t>Software Development</a:t>
            </a:r>
          </a:p>
          <a:p>
            <a:pPr marL="800100" lvl="1" indent="-342900">
              <a:buFont typeface="Arial" panose="020B0604020202020204" pitchFamily="34" charset="0"/>
              <a:buChar char="•"/>
            </a:pPr>
            <a:r>
              <a:rPr lang="en-US" sz="2200" dirty="0" smtClean="0"/>
              <a:t>Desktop GUIs</a:t>
            </a:r>
          </a:p>
          <a:p>
            <a:pPr marL="342900" indent="-342900">
              <a:buFont typeface="Arial" panose="020B0604020202020204" pitchFamily="34" charset="0"/>
              <a:buChar char="•"/>
            </a:pPr>
            <a:r>
              <a:rPr lang="en-US" sz="2200" dirty="0" smtClean="0"/>
              <a:t>Perl</a:t>
            </a:r>
          </a:p>
          <a:p>
            <a:pPr marL="800100" lvl="1" indent="-342900">
              <a:buFont typeface="Arial" panose="020B0604020202020204" pitchFamily="34" charset="0"/>
              <a:buChar char="•"/>
            </a:pPr>
            <a:r>
              <a:rPr lang="en-US" sz="2200" dirty="0"/>
              <a:t>Web automation</a:t>
            </a:r>
          </a:p>
          <a:p>
            <a:pPr marL="800100" lvl="1" indent="-342900">
              <a:buFont typeface="Arial" panose="020B0604020202020204" pitchFamily="34" charset="0"/>
              <a:buChar char="•"/>
            </a:pPr>
            <a:r>
              <a:rPr lang="en-US" sz="2200" dirty="0"/>
              <a:t>Database</a:t>
            </a:r>
          </a:p>
          <a:p>
            <a:pPr marL="800100" lvl="1" indent="-342900">
              <a:buFont typeface="Arial" panose="020B0604020202020204" pitchFamily="34" charset="0"/>
              <a:buChar char="•"/>
            </a:pPr>
            <a:r>
              <a:rPr lang="en-US" sz="2200" dirty="0"/>
              <a:t>Email handling</a:t>
            </a:r>
          </a:p>
          <a:p>
            <a:pPr marL="800100" lvl="1" indent="-342900">
              <a:buFont typeface="Arial" panose="020B0604020202020204" pitchFamily="34" charset="0"/>
              <a:buChar char="•"/>
            </a:pPr>
            <a:r>
              <a:rPr lang="en-US" sz="2200" dirty="0"/>
              <a:t>Text generation</a:t>
            </a:r>
          </a:p>
          <a:p>
            <a:pPr marL="800100" lvl="1" indent="-342900">
              <a:buFont typeface="Arial" panose="020B0604020202020204" pitchFamily="34" charset="0"/>
              <a:buChar char="•"/>
            </a:pPr>
            <a:r>
              <a:rPr lang="en-US" sz="2200" dirty="0"/>
              <a:t>System Administration</a:t>
            </a:r>
            <a:endParaRPr lang="en-US" sz="2200" dirty="0" smtClean="0"/>
          </a:p>
        </p:txBody>
      </p:sp>
    </p:spTree>
    <p:extLst>
      <p:ext uri="{BB962C8B-B14F-4D97-AF65-F5344CB8AC3E}">
        <p14:creationId xmlns:p14="http://schemas.microsoft.com/office/powerpoint/2010/main" val="341581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144C2-48E7-458A-BF0C-1510C973725B}"/>
              </a:ext>
            </a:extLst>
          </p:cNvPr>
          <p:cNvSpPr>
            <a:spLocks noGrp="1"/>
          </p:cNvSpPr>
          <p:nvPr>
            <p:ph type="title"/>
          </p:nvPr>
        </p:nvSpPr>
        <p:spPr/>
        <p:txBody>
          <a:bodyPr/>
          <a:lstStyle/>
          <a:p>
            <a:r>
              <a:rPr lang="en-US" dirty="0"/>
              <a:t>What is programming?</a:t>
            </a:r>
          </a:p>
        </p:txBody>
      </p:sp>
      <p:sp>
        <p:nvSpPr>
          <p:cNvPr id="3" name="Content Placeholder 2">
            <a:extLst>
              <a:ext uri="{FF2B5EF4-FFF2-40B4-BE49-F238E27FC236}">
                <a16:creationId xmlns="" xmlns:a16="http://schemas.microsoft.com/office/drawing/2014/main" id="{721EB065-9E79-4976-926C-10989EBE0B02}"/>
              </a:ext>
            </a:extLst>
          </p:cNvPr>
          <p:cNvSpPr>
            <a:spLocks noGrp="1"/>
          </p:cNvSpPr>
          <p:nvPr>
            <p:ph idx="1"/>
          </p:nvPr>
        </p:nvSpPr>
        <p:spPr/>
        <p:txBody>
          <a:bodyPr>
            <a:normAutofit fontScale="85000" lnSpcReduction="10000"/>
          </a:bodyPr>
          <a:lstStyle/>
          <a:p>
            <a:r>
              <a:rPr lang="en-US" dirty="0"/>
              <a:t>Programming is the act of inserting instructions into a computer or machine to be followed.</a:t>
            </a:r>
          </a:p>
          <a:p>
            <a:r>
              <a:rPr lang="en-US" dirty="0"/>
              <a:t>There are many different career fields involving the programming of computers; each utilizing different languages, techniques, and systems.</a:t>
            </a:r>
          </a:p>
          <a:p>
            <a:r>
              <a:rPr lang="en-US" dirty="0"/>
              <a:t>We are only going to cover a few of the different aspects of programming during this Merit Badge, but there are so many more.</a:t>
            </a:r>
          </a:p>
        </p:txBody>
      </p:sp>
    </p:spTree>
    <p:extLst>
      <p:ext uri="{BB962C8B-B14F-4D97-AF65-F5344CB8AC3E}">
        <p14:creationId xmlns:p14="http://schemas.microsoft.com/office/powerpoint/2010/main" val="1217152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082F69-196D-41BF-8035-1A2818053A9A}"/>
              </a:ext>
            </a:extLst>
          </p:cNvPr>
          <p:cNvSpPr>
            <a:spLocks noGrp="1"/>
          </p:cNvSpPr>
          <p:nvPr>
            <p:ph type="title"/>
          </p:nvPr>
        </p:nvSpPr>
        <p:spPr/>
        <p:txBody>
          <a:bodyPr/>
          <a:lstStyle/>
          <a:p>
            <a:r>
              <a:rPr lang="en-US" dirty="0"/>
              <a:t>intellectual property </a:t>
            </a:r>
            <a:r>
              <a:rPr lang="en-US" sz="2000" dirty="0"/>
              <a:t>(IP)</a:t>
            </a:r>
            <a:endParaRPr lang="en-US" dirty="0"/>
          </a:p>
        </p:txBody>
      </p:sp>
      <p:sp>
        <p:nvSpPr>
          <p:cNvPr id="3" name="Content Placeholder 2">
            <a:extLst>
              <a:ext uri="{FF2B5EF4-FFF2-40B4-BE49-F238E27FC236}">
                <a16:creationId xmlns="" xmlns:a16="http://schemas.microsoft.com/office/drawing/2014/main" id="{A84470E0-4EAB-42FD-920F-FAEB4730065E}"/>
              </a:ext>
            </a:extLst>
          </p:cNvPr>
          <p:cNvSpPr>
            <a:spLocks noGrp="1"/>
          </p:cNvSpPr>
          <p:nvPr>
            <p:ph idx="1"/>
          </p:nvPr>
        </p:nvSpPr>
        <p:spPr>
          <a:xfrm>
            <a:off x="588962" y="1575632"/>
            <a:ext cx="4372419" cy="4596567"/>
          </a:xfrm>
        </p:spPr>
        <p:txBody>
          <a:bodyPr>
            <a:noAutofit/>
          </a:bodyPr>
          <a:lstStyle/>
          <a:p>
            <a:pPr marL="0" indent="0">
              <a:buNone/>
            </a:pPr>
            <a:r>
              <a:rPr lang="en-US" dirty="0"/>
              <a:t>What are the four types of IP?</a:t>
            </a:r>
          </a:p>
          <a:p>
            <a:pPr marL="457200" indent="-457200">
              <a:buFont typeface="+mj-lt"/>
              <a:buAutoNum type="arabicPeriod"/>
            </a:pPr>
            <a:r>
              <a:rPr lang="en-US" dirty="0"/>
              <a:t>Copyright</a:t>
            </a:r>
          </a:p>
          <a:p>
            <a:pPr marL="457200" indent="-457200">
              <a:buFont typeface="+mj-lt"/>
              <a:buAutoNum type="arabicPeriod"/>
            </a:pPr>
            <a:r>
              <a:rPr lang="en-US" dirty="0"/>
              <a:t>Patent</a:t>
            </a:r>
          </a:p>
          <a:p>
            <a:pPr marL="457200" indent="-457200">
              <a:buFont typeface="+mj-lt"/>
              <a:buAutoNum type="arabicPeriod"/>
            </a:pPr>
            <a:r>
              <a:rPr lang="en-US" dirty="0"/>
              <a:t>Trademark</a:t>
            </a:r>
          </a:p>
          <a:p>
            <a:pPr marL="457200" indent="-457200">
              <a:buFont typeface="+mj-lt"/>
              <a:buAutoNum type="arabicPeriod"/>
            </a:pPr>
            <a:r>
              <a:rPr lang="en-US" dirty="0"/>
              <a:t>Trade Secret</a:t>
            </a:r>
          </a:p>
        </p:txBody>
      </p:sp>
      <p:sp>
        <p:nvSpPr>
          <p:cNvPr id="4" name="TextBox 3">
            <a:extLst>
              <a:ext uri="{FF2B5EF4-FFF2-40B4-BE49-F238E27FC236}">
                <a16:creationId xmlns="" xmlns:a16="http://schemas.microsoft.com/office/drawing/2014/main" id="{3D7EB920-8795-4DFE-B69A-4398DBC19F0B}"/>
              </a:ext>
            </a:extLst>
          </p:cNvPr>
          <p:cNvSpPr txBox="1"/>
          <p:nvPr/>
        </p:nvSpPr>
        <p:spPr>
          <a:xfrm>
            <a:off x="6134100" y="1575633"/>
            <a:ext cx="5448301" cy="646331"/>
          </a:xfrm>
          <a:prstGeom prst="rect">
            <a:avLst/>
          </a:prstGeom>
          <a:noFill/>
        </p:spPr>
        <p:txBody>
          <a:bodyPr wrap="square" rtlCol="0">
            <a:noAutofit/>
          </a:bodyPr>
          <a:lstStyle/>
          <a:p>
            <a:r>
              <a:rPr lang="en-US" sz="2400" dirty="0"/>
              <a:t>Open your computers and go online.</a:t>
            </a:r>
          </a:p>
          <a:p>
            <a:r>
              <a:rPr lang="en-US" sz="2400" dirty="0" smtClean="0"/>
              <a:t>Find the </a:t>
            </a:r>
            <a:r>
              <a:rPr lang="en-US" sz="2400" dirty="0"/>
              <a:t>definitions of all four of these types of IP. </a:t>
            </a:r>
          </a:p>
        </p:txBody>
      </p:sp>
    </p:spTree>
    <p:extLst>
      <p:ext uri="{BB962C8B-B14F-4D97-AF65-F5344CB8AC3E}">
        <p14:creationId xmlns:p14="http://schemas.microsoft.com/office/powerpoint/2010/main" val="359685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082F69-196D-41BF-8035-1A2818053A9A}"/>
              </a:ext>
            </a:extLst>
          </p:cNvPr>
          <p:cNvSpPr>
            <a:spLocks noGrp="1"/>
          </p:cNvSpPr>
          <p:nvPr>
            <p:ph type="title"/>
          </p:nvPr>
        </p:nvSpPr>
        <p:spPr/>
        <p:txBody>
          <a:bodyPr/>
          <a:lstStyle/>
          <a:p>
            <a:r>
              <a:rPr lang="en-US" dirty="0"/>
              <a:t>intellectual property </a:t>
            </a:r>
            <a:r>
              <a:rPr lang="en-US" sz="2000" dirty="0"/>
              <a:t>(IP)</a:t>
            </a:r>
            <a:endParaRPr lang="en-US" dirty="0"/>
          </a:p>
        </p:txBody>
      </p:sp>
      <p:sp>
        <p:nvSpPr>
          <p:cNvPr id="3" name="Content Placeholder 2">
            <a:extLst>
              <a:ext uri="{FF2B5EF4-FFF2-40B4-BE49-F238E27FC236}">
                <a16:creationId xmlns="" xmlns:a16="http://schemas.microsoft.com/office/drawing/2014/main" id="{A84470E0-4EAB-42FD-920F-FAEB4730065E}"/>
              </a:ext>
            </a:extLst>
          </p:cNvPr>
          <p:cNvSpPr>
            <a:spLocks noGrp="1"/>
          </p:cNvSpPr>
          <p:nvPr>
            <p:ph idx="1"/>
          </p:nvPr>
        </p:nvSpPr>
        <p:spPr>
          <a:xfrm>
            <a:off x="1141412" y="2249487"/>
            <a:ext cx="9529636" cy="3541714"/>
          </a:xfrm>
        </p:spPr>
        <p:txBody>
          <a:bodyPr>
            <a:normAutofit fontScale="55000" lnSpcReduction="20000"/>
          </a:bodyPr>
          <a:lstStyle/>
          <a:p>
            <a:pPr marL="0" indent="0">
              <a:buNone/>
            </a:pPr>
            <a:r>
              <a:rPr lang="en-US" dirty="0"/>
              <a:t>What is …</a:t>
            </a:r>
          </a:p>
          <a:p>
            <a:pPr marL="457200" indent="-457200">
              <a:buFont typeface="+mj-lt"/>
              <a:buAutoNum type="arabicPeriod"/>
            </a:pPr>
            <a:r>
              <a:rPr lang="en-US" dirty="0"/>
              <a:t>Copyright – protects a particular expression of an idea that the author created (i.e. PowerPoints, Game Art, Specific Code)</a:t>
            </a:r>
          </a:p>
          <a:p>
            <a:pPr marL="457200" indent="-457200">
              <a:buFont typeface="+mj-lt"/>
              <a:buAutoNum type="arabicPeriod"/>
            </a:pPr>
            <a:r>
              <a:rPr lang="en-US" dirty="0"/>
              <a:t>Patent – protects useful innovative processes or methods, machines, manufactured items, or “compositions of matter” (i.e. a new and revolutionary math algorithm used in an app)</a:t>
            </a:r>
          </a:p>
          <a:p>
            <a:pPr marL="457200" indent="-457200">
              <a:buFont typeface="+mj-lt"/>
              <a:buAutoNum type="arabicPeriod"/>
            </a:pPr>
            <a:r>
              <a:rPr lang="en-US" dirty="0"/>
              <a:t>Trademark – protects a word, phrase, symbol or sound that identifies and distinguishes the source of a particular product or service (i.e. Windows Logo, “Your mattress is freeee”, etc.)</a:t>
            </a:r>
          </a:p>
          <a:p>
            <a:pPr marL="457200" indent="-457200">
              <a:buFont typeface="+mj-lt"/>
              <a:buAutoNum type="arabicPeriod"/>
            </a:pPr>
            <a:r>
              <a:rPr lang="en-US" dirty="0"/>
              <a:t>Trade Secret – protects valuable information be not disclosing it to anyone, enforced by a contract called a NDA (i.e. what info Facebook collects)</a:t>
            </a:r>
          </a:p>
        </p:txBody>
      </p:sp>
    </p:spTree>
    <p:extLst>
      <p:ext uri="{BB962C8B-B14F-4D97-AF65-F5344CB8AC3E}">
        <p14:creationId xmlns:p14="http://schemas.microsoft.com/office/powerpoint/2010/main" val="266474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BF2572-FA6E-423F-84D5-26B266A50F9B}"/>
              </a:ext>
            </a:extLst>
          </p:cNvPr>
          <p:cNvSpPr>
            <a:spLocks noGrp="1"/>
          </p:cNvSpPr>
          <p:nvPr>
            <p:ph type="title"/>
          </p:nvPr>
        </p:nvSpPr>
        <p:spPr/>
        <p:txBody>
          <a:bodyPr/>
          <a:lstStyle/>
          <a:p>
            <a:r>
              <a:rPr lang="en-US" dirty="0"/>
              <a:t>Owning vs Licensing </a:t>
            </a:r>
          </a:p>
        </p:txBody>
      </p:sp>
      <p:sp>
        <p:nvSpPr>
          <p:cNvPr id="3" name="Content Placeholder 2">
            <a:extLst>
              <a:ext uri="{FF2B5EF4-FFF2-40B4-BE49-F238E27FC236}">
                <a16:creationId xmlns="" xmlns:a16="http://schemas.microsoft.com/office/drawing/2014/main" id="{C4AAB745-54B8-4717-9E0D-5AD24AD30E5A}"/>
              </a:ext>
            </a:extLst>
          </p:cNvPr>
          <p:cNvSpPr>
            <a:spLocks noGrp="1"/>
          </p:cNvSpPr>
          <p:nvPr>
            <p:ph idx="1"/>
          </p:nvPr>
        </p:nvSpPr>
        <p:spPr>
          <a:xfrm>
            <a:off x="665162" y="1239837"/>
            <a:ext cx="11050588" cy="4913314"/>
          </a:xfrm>
        </p:spPr>
        <p:txBody>
          <a:bodyPr>
            <a:noAutofit/>
          </a:bodyPr>
          <a:lstStyle/>
          <a:p>
            <a:pPr marL="0" indent="0">
              <a:buNone/>
            </a:pPr>
            <a:r>
              <a:rPr lang="en-US" sz="2400" dirty="0"/>
              <a:t>Do I own a copy of PowerPoint?</a:t>
            </a:r>
          </a:p>
          <a:p>
            <a:pPr marL="0" indent="0">
              <a:buNone/>
            </a:pPr>
            <a:r>
              <a:rPr lang="en-US" sz="2400" dirty="0"/>
              <a:t>Do I own a copy of Google Chrome?</a:t>
            </a:r>
          </a:p>
          <a:p>
            <a:pPr marL="0" indent="0">
              <a:buNone/>
            </a:pPr>
            <a:r>
              <a:rPr lang="en-US" sz="2400" dirty="0"/>
              <a:t>Do I own a copy of an App I built?</a:t>
            </a:r>
          </a:p>
          <a:p>
            <a:pPr marL="0" indent="0">
              <a:buNone/>
            </a:pPr>
            <a:r>
              <a:rPr lang="en-US" sz="2400" dirty="0"/>
              <a:t>What is the difference between owning and licensing?</a:t>
            </a:r>
          </a:p>
          <a:p>
            <a:r>
              <a:rPr lang="en-US" sz="2400" dirty="0"/>
              <a:t>Owning means you can do what ever you want to the software.  Most people do not own software.</a:t>
            </a:r>
          </a:p>
          <a:p>
            <a:r>
              <a:rPr lang="en-US" sz="2400" dirty="0"/>
              <a:t>Licensing is where you “buy or get permission” to use the software, often subscription based.</a:t>
            </a:r>
          </a:p>
        </p:txBody>
      </p:sp>
    </p:spTree>
    <p:extLst>
      <p:ext uri="{BB962C8B-B14F-4D97-AF65-F5344CB8AC3E}">
        <p14:creationId xmlns:p14="http://schemas.microsoft.com/office/powerpoint/2010/main" val="1297250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F63F6A-CEED-46E7-BEEE-F0A4B9521928}"/>
              </a:ext>
            </a:extLst>
          </p:cNvPr>
          <p:cNvSpPr>
            <a:spLocks noGrp="1"/>
          </p:cNvSpPr>
          <p:nvPr>
            <p:ph type="title"/>
          </p:nvPr>
        </p:nvSpPr>
        <p:spPr/>
        <p:txBody>
          <a:bodyPr/>
          <a:lstStyle/>
          <a:p>
            <a:r>
              <a:rPr lang="en-US" dirty="0"/>
              <a:t>License Types Explained</a:t>
            </a:r>
          </a:p>
        </p:txBody>
      </p:sp>
      <p:sp>
        <p:nvSpPr>
          <p:cNvPr id="3" name="Content Placeholder 2">
            <a:extLst>
              <a:ext uri="{FF2B5EF4-FFF2-40B4-BE49-F238E27FC236}">
                <a16:creationId xmlns="" xmlns:a16="http://schemas.microsoft.com/office/drawing/2014/main" id="{6191350E-A6E0-4CAB-B168-F04419D56AA9}"/>
              </a:ext>
            </a:extLst>
          </p:cNvPr>
          <p:cNvSpPr>
            <a:spLocks noGrp="1"/>
          </p:cNvSpPr>
          <p:nvPr>
            <p:ph idx="1"/>
          </p:nvPr>
        </p:nvSpPr>
        <p:spPr>
          <a:xfrm>
            <a:off x="627062" y="1478570"/>
            <a:ext cx="10974388" cy="4731730"/>
          </a:xfrm>
        </p:spPr>
        <p:txBody>
          <a:bodyPr>
            <a:noAutofit/>
          </a:bodyPr>
          <a:lstStyle/>
          <a:p>
            <a:pPr marL="0" indent="0">
              <a:buNone/>
            </a:pPr>
            <a:r>
              <a:rPr lang="en-US" sz="2400" dirty="0"/>
              <a:t>Use your computers to research the following key terms…</a:t>
            </a:r>
          </a:p>
          <a:p>
            <a:r>
              <a:rPr lang="en-US" sz="2400" dirty="0"/>
              <a:t>Open-Source –</a:t>
            </a:r>
          </a:p>
          <a:p>
            <a:r>
              <a:rPr lang="en-US" sz="2400" dirty="0"/>
              <a:t>Closed-Source –</a:t>
            </a:r>
          </a:p>
          <a:p>
            <a:r>
              <a:rPr lang="en-US" sz="2400" dirty="0"/>
              <a:t>Freeware –  </a:t>
            </a:r>
          </a:p>
          <a:p>
            <a:r>
              <a:rPr lang="en-US" sz="2400" dirty="0"/>
              <a:t>Shareware –  </a:t>
            </a:r>
          </a:p>
          <a:p>
            <a:r>
              <a:rPr lang="en-US" sz="2400" dirty="0"/>
              <a:t>Demo –  </a:t>
            </a:r>
          </a:p>
          <a:p>
            <a:r>
              <a:rPr lang="en-US" sz="2400" dirty="0"/>
              <a:t>Public Domain –  </a:t>
            </a:r>
          </a:p>
          <a:p>
            <a:pPr marL="0" indent="0">
              <a:buNone/>
            </a:pPr>
            <a:endParaRPr lang="en-US" sz="2400" dirty="0"/>
          </a:p>
        </p:txBody>
      </p:sp>
    </p:spTree>
    <p:extLst>
      <p:ext uri="{BB962C8B-B14F-4D97-AF65-F5344CB8AC3E}">
        <p14:creationId xmlns:p14="http://schemas.microsoft.com/office/powerpoint/2010/main" val="387253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F63F6A-CEED-46E7-BEEE-F0A4B9521928}"/>
              </a:ext>
            </a:extLst>
          </p:cNvPr>
          <p:cNvSpPr>
            <a:spLocks noGrp="1"/>
          </p:cNvSpPr>
          <p:nvPr>
            <p:ph type="title"/>
          </p:nvPr>
        </p:nvSpPr>
        <p:spPr/>
        <p:txBody>
          <a:bodyPr/>
          <a:lstStyle/>
          <a:p>
            <a:r>
              <a:rPr lang="en-US" dirty="0"/>
              <a:t>License Types Explained</a:t>
            </a:r>
          </a:p>
        </p:txBody>
      </p:sp>
      <p:sp>
        <p:nvSpPr>
          <p:cNvPr id="3" name="Content Placeholder 2">
            <a:extLst>
              <a:ext uri="{FF2B5EF4-FFF2-40B4-BE49-F238E27FC236}">
                <a16:creationId xmlns="" xmlns:a16="http://schemas.microsoft.com/office/drawing/2014/main" id="{6191350E-A6E0-4CAB-B168-F04419D56AA9}"/>
              </a:ext>
            </a:extLst>
          </p:cNvPr>
          <p:cNvSpPr>
            <a:spLocks noGrp="1"/>
          </p:cNvSpPr>
          <p:nvPr>
            <p:ph idx="1"/>
          </p:nvPr>
        </p:nvSpPr>
        <p:spPr>
          <a:xfrm>
            <a:off x="569912" y="1288070"/>
            <a:ext cx="11012488" cy="5265130"/>
          </a:xfrm>
        </p:spPr>
        <p:txBody>
          <a:bodyPr>
            <a:noAutofit/>
          </a:bodyPr>
          <a:lstStyle/>
          <a:p>
            <a:pPr marL="0" indent="0">
              <a:buNone/>
            </a:pPr>
            <a:r>
              <a:rPr lang="en-US" sz="2000" dirty="0"/>
              <a:t>Use your computers to research the following key terms…</a:t>
            </a:r>
          </a:p>
          <a:p>
            <a:r>
              <a:rPr lang="en-US" sz="2000" dirty="0"/>
              <a:t>Open-Source – the code is exposed to the public and can be modified or distributed, may be limits or restrictions (doesn’t mean free).</a:t>
            </a:r>
          </a:p>
          <a:p>
            <a:r>
              <a:rPr lang="en-US" sz="2000" dirty="0"/>
              <a:t>Closed-Source – the code is NOT exposed to the public and cannot be edited or distributed (doesn’t mean free).</a:t>
            </a:r>
          </a:p>
          <a:p>
            <a:r>
              <a:rPr lang="en-US" sz="2000" dirty="0"/>
              <a:t>Freeware – 100% free to use, not necessarily free to be modified or distributed.</a:t>
            </a:r>
          </a:p>
          <a:p>
            <a:r>
              <a:rPr lang="en-US" sz="2000" dirty="0"/>
              <a:t>Shareware – free to download and use, but asked for donations (i.e. Ad-Block).  Not free to modify or distribute.</a:t>
            </a:r>
          </a:p>
          <a:p>
            <a:r>
              <a:rPr lang="en-US" sz="2000" dirty="0"/>
              <a:t>Demo – A free trial version of the program, may not have all the features enabled. Not free to modify or distribute.</a:t>
            </a:r>
          </a:p>
          <a:p>
            <a:r>
              <a:rPr lang="en-US" sz="2000" dirty="0"/>
              <a:t>Pubic Domain – There is absolutely no ownership such as copyright, trademark, or patent. Software in the public domain can be modified, distributed, or sold even without any attribution by anyone.</a:t>
            </a:r>
          </a:p>
          <a:p>
            <a:pPr marL="0" indent="0">
              <a:buNone/>
            </a:pPr>
            <a:endParaRPr lang="en-US" sz="2000" dirty="0"/>
          </a:p>
        </p:txBody>
      </p:sp>
    </p:spTree>
    <p:extLst>
      <p:ext uri="{BB962C8B-B14F-4D97-AF65-F5344CB8AC3E}">
        <p14:creationId xmlns:p14="http://schemas.microsoft.com/office/powerpoint/2010/main" val="28717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B2FDB7-0880-4E32-99CC-53B069999D34}"/>
              </a:ext>
            </a:extLst>
          </p:cNvPr>
          <p:cNvSpPr>
            <a:spLocks noGrp="1"/>
          </p:cNvSpPr>
          <p:nvPr>
            <p:ph type="title"/>
          </p:nvPr>
        </p:nvSpPr>
        <p:spPr/>
        <p:txBody>
          <a:bodyPr/>
          <a:lstStyle/>
          <a:p>
            <a:r>
              <a:rPr lang="en-US" dirty="0"/>
              <a:t>Careers in Programming</a:t>
            </a:r>
          </a:p>
        </p:txBody>
      </p:sp>
      <p:sp>
        <p:nvSpPr>
          <p:cNvPr id="3" name="Content Placeholder 2">
            <a:extLst>
              <a:ext uri="{FF2B5EF4-FFF2-40B4-BE49-F238E27FC236}">
                <a16:creationId xmlns="" xmlns:a16="http://schemas.microsoft.com/office/drawing/2014/main" id="{D394C0D3-7663-4BD6-9EE9-099FFAC6D413}"/>
              </a:ext>
            </a:extLst>
          </p:cNvPr>
          <p:cNvSpPr>
            <a:spLocks noGrp="1"/>
          </p:cNvSpPr>
          <p:nvPr>
            <p:ph idx="1"/>
          </p:nvPr>
        </p:nvSpPr>
        <p:spPr>
          <a:xfrm>
            <a:off x="609600" y="1984247"/>
            <a:ext cx="11010899" cy="3121153"/>
          </a:xfrm>
        </p:spPr>
        <p:txBody>
          <a:bodyPr numCol="3">
            <a:noAutofit/>
          </a:bodyPr>
          <a:lstStyle/>
          <a:p>
            <a:r>
              <a:rPr lang="en-US" sz="2400" dirty="0"/>
              <a:t>Computer Scientist</a:t>
            </a:r>
          </a:p>
          <a:p>
            <a:r>
              <a:rPr lang="en-US" sz="2400" dirty="0"/>
              <a:t>Mobile App Developer (dev)</a:t>
            </a:r>
          </a:p>
          <a:p>
            <a:r>
              <a:rPr lang="en-US" sz="2400" dirty="0"/>
              <a:t>Desktop App Dev</a:t>
            </a:r>
          </a:p>
          <a:p>
            <a:r>
              <a:rPr lang="en-US" sz="2400" dirty="0"/>
              <a:t>UI / UX Engineer</a:t>
            </a:r>
          </a:p>
          <a:p>
            <a:r>
              <a:rPr lang="en-US" sz="2400" dirty="0"/>
              <a:t>Software Engineer</a:t>
            </a:r>
          </a:p>
          <a:p>
            <a:r>
              <a:rPr lang="en-US" sz="2400" dirty="0"/>
              <a:t>Game Engine Dev</a:t>
            </a:r>
          </a:p>
          <a:p>
            <a:r>
              <a:rPr lang="en-US" sz="2400" dirty="0"/>
              <a:t>Gameplay Dev</a:t>
            </a:r>
          </a:p>
          <a:p>
            <a:r>
              <a:rPr lang="en-US" sz="2400" dirty="0"/>
              <a:t>Database Engineer</a:t>
            </a:r>
          </a:p>
          <a:p>
            <a:r>
              <a:rPr lang="en-US" sz="2400" dirty="0"/>
              <a:t>Hardware Engineer</a:t>
            </a:r>
          </a:p>
          <a:p>
            <a:r>
              <a:rPr lang="en-US" sz="2400" dirty="0"/>
              <a:t>Computer Engineer</a:t>
            </a:r>
          </a:p>
          <a:p>
            <a:r>
              <a:rPr lang="en-US" sz="2400" dirty="0"/>
              <a:t>Sysadmin</a:t>
            </a:r>
          </a:p>
          <a:p>
            <a:r>
              <a:rPr lang="en-US" sz="2400" dirty="0"/>
              <a:t>Hacker / Pen-Tester</a:t>
            </a:r>
          </a:p>
          <a:p>
            <a:r>
              <a:rPr lang="en-US" sz="2400" dirty="0"/>
              <a:t>Web Dev (frontend and backend)</a:t>
            </a:r>
          </a:p>
        </p:txBody>
      </p:sp>
      <p:sp>
        <p:nvSpPr>
          <p:cNvPr id="4" name="TextBox 3">
            <a:extLst>
              <a:ext uri="{FF2B5EF4-FFF2-40B4-BE49-F238E27FC236}">
                <a16:creationId xmlns="" xmlns:a16="http://schemas.microsoft.com/office/drawing/2014/main" id="{12C0ADB5-248A-4895-91BB-EB904AC3BBB9}"/>
              </a:ext>
            </a:extLst>
          </p:cNvPr>
          <p:cNvSpPr txBox="1"/>
          <p:nvPr/>
        </p:nvSpPr>
        <p:spPr>
          <a:xfrm>
            <a:off x="1141412" y="1216960"/>
            <a:ext cx="9905999" cy="523220"/>
          </a:xfrm>
          <a:prstGeom prst="rect">
            <a:avLst/>
          </a:prstGeom>
          <a:noFill/>
        </p:spPr>
        <p:txBody>
          <a:bodyPr wrap="square" rtlCol="0">
            <a:spAutoFit/>
          </a:bodyPr>
          <a:lstStyle/>
          <a:p>
            <a:r>
              <a:rPr lang="en-US" sz="2800" dirty="0"/>
              <a:t>What are some careers you have heard of in a programming field?</a:t>
            </a:r>
          </a:p>
        </p:txBody>
      </p:sp>
    </p:spTree>
    <p:extLst>
      <p:ext uri="{BB962C8B-B14F-4D97-AF65-F5344CB8AC3E}">
        <p14:creationId xmlns:p14="http://schemas.microsoft.com/office/powerpoint/2010/main" val="322237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42C6DE-C766-4B6C-9CE8-C11C421D3763}"/>
              </a:ext>
            </a:extLst>
          </p:cNvPr>
          <p:cNvSpPr>
            <a:spLocks noGrp="1"/>
          </p:cNvSpPr>
          <p:nvPr>
            <p:ph type="title"/>
          </p:nvPr>
        </p:nvSpPr>
        <p:spPr/>
        <p:txBody>
          <a:bodyPr/>
          <a:lstStyle/>
          <a:p>
            <a:r>
              <a:rPr lang="en-US" dirty="0" smtClean="0"/>
              <a:t>Project </a:t>
            </a:r>
            <a:r>
              <a:rPr lang="en-US" dirty="0"/>
              <a:t>Time</a:t>
            </a:r>
          </a:p>
        </p:txBody>
      </p:sp>
      <p:sp>
        <p:nvSpPr>
          <p:cNvPr id="3" name="Content Placeholder 2"/>
          <p:cNvSpPr>
            <a:spLocks noGrp="1"/>
          </p:cNvSpPr>
          <p:nvPr>
            <p:ph idx="1"/>
          </p:nvPr>
        </p:nvSpPr>
        <p:spPr>
          <a:xfrm>
            <a:off x="817562" y="1277937"/>
            <a:ext cx="9905999" cy="3541714"/>
          </a:xfrm>
        </p:spPr>
        <p:txBody>
          <a:bodyPr/>
          <a:lstStyle/>
          <a:p>
            <a:pPr marL="0" indent="0">
              <a:buNone/>
            </a:pPr>
            <a:r>
              <a:rPr lang="en-US" dirty="0" smtClean="0"/>
              <a:t>Requirement: Write / modify programs using languages from 3 different industries.</a:t>
            </a:r>
          </a:p>
        </p:txBody>
      </p:sp>
      <p:sp>
        <p:nvSpPr>
          <p:cNvPr id="4" name="Rectangle 3"/>
          <p:cNvSpPr/>
          <p:nvPr/>
        </p:nvSpPr>
        <p:spPr>
          <a:xfrm>
            <a:off x="609600" y="3048794"/>
            <a:ext cx="10972799" cy="3256756"/>
          </a:xfrm>
          <a:prstGeom prst="rect">
            <a:avLst/>
          </a:prstGeom>
        </p:spPr>
        <p:txBody>
          <a:bodyPr wrap="square" numCol="3">
            <a:noAutofit/>
          </a:bodyPr>
          <a:lstStyle/>
          <a:p>
            <a:r>
              <a:rPr lang="en-US" sz="2400" dirty="0"/>
              <a:t>Arduino</a:t>
            </a:r>
          </a:p>
          <a:p>
            <a:r>
              <a:rPr lang="en-US" sz="2400" dirty="0"/>
              <a:t>C</a:t>
            </a:r>
          </a:p>
          <a:p>
            <a:r>
              <a:rPr lang="en-US" sz="2400" dirty="0"/>
              <a:t>C#</a:t>
            </a:r>
          </a:p>
          <a:p>
            <a:r>
              <a:rPr lang="en-US" sz="2400" dirty="0"/>
              <a:t>C++</a:t>
            </a:r>
          </a:p>
          <a:p>
            <a:r>
              <a:rPr lang="en-US" sz="2400" dirty="0"/>
              <a:t>ColdFusion</a:t>
            </a:r>
          </a:p>
          <a:p>
            <a:r>
              <a:rPr lang="en-US" sz="2400" dirty="0"/>
              <a:t>Java</a:t>
            </a:r>
          </a:p>
          <a:p>
            <a:r>
              <a:rPr lang="en-US" sz="2400" dirty="0" err="1"/>
              <a:t>Javascript</a:t>
            </a:r>
            <a:endParaRPr lang="en-US" sz="2400" dirty="0"/>
          </a:p>
          <a:p>
            <a:r>
              <a:rPr lang="en-US" sz="2400" dirty="0" err="1"/>
              <a:t>Labview</a:t>
            </a:r>
            <a:endParaRPr lang="en-US" sz="2400" dirty="0"/>
          </a:p>
          <a:p>
            <a:r>
              <a:rPr lang="en-US" sz="2400" dirty="0"/>
              <a:t>Ladder Logic</a:t>
            </a:r>
          </a:p>
          <a:p>
            <a:r>
              <a:rPr lang="en-US" sz="2400" dirty="0"/>
              <a:t>Lisp</a:t>
            </a:r>
          </a:p>
          <a:p>
            <a:r>
              <a:rPr lang="en-US" sz="2400" dirty="0" err="1"/>
              <a:t>Lua</a:t>
            </a:r>
            <a:endParaRPr lang="en-US" sz="2400" dirty="0"/>
          </a:p>
          <a:p>
            <a:r>
              <a:rPr lang="en-US" sz="2400" dirty="0" err="1"/>
              <a:t>Matlab</a:t>
            </a:r>
            <a:endParaRPr lang="en-US" sz="2400" dirty="0"/>
          </a:p>
          <a:p>
            <a:r>
              <a:rPr lang="en-US" sz="2400" dirty="0"/>
              <a:t>Objective-C</a:t>
            </a:r>
          </a:p>
          <a:p>
            <a:r>
              <a:rPr lang="en-US" sz="2400" dirty="0"/>
              <a:t>Perl</a:t>
            </a:r>
          </a:p>
          <a:p>
            <a:r>
              <a:rPr lang="en-US" sz="2400" dirty="0"/>
              <a:t>PHP</a:t>
            </a:r>
          </a:p>
          <a:p>
            <a:r>
              <a:rPr lang="en-US" sz="2400" dirty="0"/>
              <a:t>Python</a:t>
            </a:r>
          </a:p>
          <a:p>
            <a:r>
              <a:rPr lang="en-US" sz="2400" dirty="0"/>
              <a:t>ROBOTC</a:t>
            </a:r>
          </a:p>
          <a:p>
            <a:r>
              <a:rPr lang="en-US" sz="2400" dirty="0" err="1"/>
              <a:t>Romotive</a:t>
            </a:r>
            <a:endParaRPr lang="en-US" sz="2400" dirty="0"/>
          </a:p>
          <a:p>
            <a:r>
              <a:rPr lang="en-US" sz="2400" dirty="0"/>
              <a:t>Ruby</a:t>
            </a:r>
          </a:p>
          <a:p>
            <a:r>
              <a:rPr lang="en-US" sz="2400" dirty="0"/>
              <a:t>Scratch</a:t>
            </a:r>
          </a:p>
          <a:p>
            <a:r>
              <a:rPr lang="en-US" sz="2400" dirty="0"/>
              <a:t>Simulink</a:t>
            </a:r>
          </a:p>
          <a:p>
            <a:r>
              <a:rPr lang="en-US" sz="2400" dirty="0" err="1"/>
              <a:t>StateFlow</a:t>
            </a:r>
            <a:endParaRPr lang="en-US" sz="2400" dirty="0"/>
          </a:p>
          <a:p>
            <a:r>
              <a:rPr lang="en-US" sz="2400" dirty="0" err="1"/>
              <a:t>VBasic</a:t>
            </a:r>
            <a:endParaRPr lang="en-US" sz="2400" dirty="0"/>
          </a:p>
        </p:txBody>
      </p:sp>
    </p:spTree>
    <p:extLst>
      <p:ext uri="{BB962C8B-B14F-4D97-AF65-F5344CB8AC3E}">
        <p14:creationId xmlns:p14="http://schemas.microsoft.com/office/powerpoint/2010/main" val="2506339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42C6DE-C766-4B6C-9CE8-C11C421D3763}"/>
              </a:ext>
            </a:extLst>
          </p:cNvPr>
          <p:cNvSpPr>
            <a:spLocks noGrp="1"/>
          </p:cNvSpPr>
          <p:nvPr>
            <p:ph type="title"/>
          </p:nvPr>
        </p:nvSpPr>
        <p:spPr/>
        <p:txBody>
          <a:bodyPr/>
          <a:lstStyle/>
          <a:p>
            <a:r>
              <a:rPr lang="en-US" dirty="0" smtClean="0"/>
              <a:t>Project Time - PERL</a:t>
            </a:r>
            <a:endParaRPr lang="en-US" dirty="0"/>
          </a:p>
        </p:txBody>
      </p:sp>
      <p:sp>
        <p:nvSpPr>
          <p:cNvPr id="3" name="Content Placeholder 2"/>
          <p:cNvSpPr>
            <a:spLocks noGrp="1"/>
          </p:cNvSpPr>
          <p:nvPr>
            <p:ph idx="1"/>
          </p:nvPr>
        </p:nvSpPr>
        <p:spPr>
          <a:xfrm>
            <a:off x="817562" y="1277936"/>
            <a:ext cx="9905999" cy="4570413"/>
          </a:xfrm>
        </p:spPr>
        <p:txBody>
          <a:bodyPr/>
          <a:lstStyle/>
          <a:p>
            <a:pPr marL="0" indent="0">
              <a:buNone/>
            </a:pPr>
            <a:r>
              <a:rPr lang="en-US" dirty="0" smtClean="0"/>
              <a:t>Industry 1: Science</a:t>
            </a:r>
          </a:p>
          <a:p>
            <a:pPr marL="0" indent="0">
              <a:buNone/>
            </a:pPr>
            <a:r>
              <a:rPr lang="en-US" dirty="0" smtClean="0"/>
              <a:t>Language: Perl</a:t>
            </a:r>
          </a:p>
          <a:p>
            <a:pPr marL="0" indent="0">
              <a:buNone/>
            </a:pPr>
            <a:r>
              <a:rPr lang="en-US" dirty="0" smtClean="0"/>
              <a:t>Project: Temperature Converter (F to C)</a:t>
            </a:r>
          </a:p>
          <a:p>
            <a:pPr marL="0" indent="0">
              <a:buNone/>
            </a:pPr>
            <a:r>
              <a:rPr lang="en-US" dirty="0" smtClean="0"/>
              <a:t>Requirement: Get user input of temp in F, convert to C and give them feedback on what to wear based on the temp. </a:t>
            </a:r>
          </a:p>
          <a:p>
            <a:pPr marL="0" indent="0">
              <a:buNone/>
            </a:pPr>
            <a:r>
              <a:rPr lang="en-US" dirty="0" smtClean="0">
                <a:solidFill>
                  <a:srgbClr val="FFFF00"/>
                </a:solidFill>
              </a:rPr>
              <a:t>Bonus: Change the program to convert from C to F (or both) and ask for user’s name</a:t>
            </a:r>
            <a:endParaRPr lang="en-US" dirty="0">
              <a:solidFill>
                <a:srgbClr val="FFFF00"/>
              </a:solidFill>
            </a:endParaRPr>
          </a:p>
          <a:p>
            <a:pPr marL="0" indent="0">
              <a:buNone/>
            </a:pPr>
            <a:endParaRPr lang="en-US" dirty="0" smtClean="0"/>
          </a:p>
        </p:txBody>
      </p:sp>
      <p:pic>
        <p:nvPicPr>
          <p:cNvPr id="4" name="Picture 3"/>
          <p:cNvPicPr>
            <a:picLocks noChangeAspect="1"/>
          </p:cNvPicPr>
          <p:nvPr/>
        </p:nvPicPr>
        <p:blipFill rotWithShape="1">
          <a:blip r:embed="rId2"/>
          <a:srcRect r="6366" b="18045"/>
          <a:stretch/>
        </p:blipFill>
        <p:spPr>
          <a:xfrm>
            <a:off x="7322120" y="1123824"/>
            <a:ext cx="4468242" cy="17720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7014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42C6DE-C766-4B6C-9CE8-C11C421D3763}"/>
              </a:ext>
            </a:extLst>
          </p:cNvPr>
          <p:cNvSpPr>
            <a:spLocks noGrp="1"/>
          </p:cNvSpPr>
          <p:nvPr>
            <p:ph type="title"/>
          </p:nvPr>
        </p:nvSpPr>
        <p:spPr/>
        <p:txBody>
          <a:bodyPr/>
          <a:lstStyle/>
          <a:p>
            <a:r>
              <a:rPr lang="en-US" dirty="0" smtClean="0"/>
              <a:t>Project Time - PERL</a:t>
            </a:r>
            <a:endParaRPr lang="en-US" dirty="0"/>
          </a:p>
        </p:txBody>
      </p:sp>
      <p:sp>
        <p:nvSpPr>
          <p:cNvPr id="3" name="Content Placeholder 2"/>
          <p:cNvSpPr>
            <a:spLocks noGrp="1"/>
          </p:cNvSpPr>
          <p:nvPr>
            <p:ph idx="1"/>
          </p:nvPr>
        </p:nvSpPr>
        <p:spPr>
          <a:xfrm>
            <a:off x="779462" y="973136"/>
            <a:ext cx="9905999" cy="5694364"/>
          </a:xfrm>
        </p:spPr>
        <p:txBody>
          <a:bodyPr/>
          <a:lstStyle/>
          <a:p>
            <a:pPr marL="0" indent="0">
              <a:buNone/>
            </a:pPr>
            <a:r>
              <a:rPr lang="en-US" sz="2800" b="1" dirty="0"/>
              <a:t>Download software:</a:t>
            </a:r>
            <a:r>
              <a:rPr lang="en-US" sz="2800" dirty="0"/>
              <a:t> </a:t>
            </a:r>
            <a:r>
              <a:rPr lang="en-US" sz="2800" dirty="0">
                <a:hlinkClick r:id="rId2"/>
              </a:rPr>
              <a:t>http://www.perl.org</a:t>
            </a:r>
            <a:r>
              <a:rPr lang="en-US" sz="2800" dirty="0" smtClean="0">
                <a:hlinkClick r:id="rId2"/>
              </a:rPr>
              <a:t>/</a:t>
            </a:r>
            <a:endParaRPr lang="en-US" sz="2800" dirty="0" smtClean="0"/>
          </a:p>
          <a:p>
            <a:pPr marL="457200" indent="-457200" fontAlgn="base">
              <a:buFont typeface="+mj-lt"/>
              <a:buAutoNum type="arabicPeriod"/>
            </a:pPr>
            <a:r>
              <a:rPr lang="en-US" sz="2800" dirty="0" smtClean="0"/>
              <a:t>Install </a:t>
            </a:r>
            <a:r>
              <a:rPr lang="en-US" sz="2800" dirty="0"/>
              <a:t>the Perl compiler on your computer or laptop</a:t>
            </a:r>
            <a:r>
              <a:rPr lang="en-US" sz="2800" dirty="0" smtClean="0"/>
              <a:t>. Recommend using “Strawberry Perl” for Windows.</a:t>
            </a:r>
            <a:endParaRPr lang="en-US" sz="2800" dirty="0"/>
          </a:p>
          <a:p>
            <a:pPr marL="457200" indent="-457200" fontAlgn="base">
              <a:buFont typeface="+mj-lt"/>
              <a:buAutoNum type="arabicPeriod"/>
            </a:pPr>
            <a:r>
              <a:rPr lang="en-US" sz="2800" dirty="0" smtClean="0"/>
              <a:t>Open </a:t>
            </a:r>
            <a:r>
              <a:rPr lang="en-US" sz="2800" dirty="0"/>
              <a:t>a text editor (notepad, </a:t>
            </a:r>
            <a:r>
              <a:rPr lang="en-US" sz="2800" dirty="0" err="1"/>
              <a:t>textedit</a:t>
            </a:r>
            <a:r>
              <a:rPr lang="en-US" sz="2800" dirty="0"/>
              <a:t>, vi, or your favorite) and copy/paste the </a:t>
            </a:r>
            <a:r>
              <a:rPr lang="en-US" sz="2800" dirty="0" smtClean="0"/>
              <a:t>provided text into </a:t>
            </a:r>
            <a:r>
              <a:rPr lang="en-US" sz="2800" dirty="0"/>
              <a:t>a </a:t>
            </a:r>
            <a:r>
              <a:rPr lang="en-US" sz="2800" dirty="0" smtClean="0"/>
              <a:t>file.</a:t>
            </a:r>
            <a:endParaRPr lang="en-US" sz="2800" dirty="0"/>
          </a:p>
          <a:p>
            <a:pPr marL="457200" indent="-457200" fontAlgn="base">
              <a:buFont typeface="+mj-lt"/>
              <a:buAutoNum type="arabicPeriod"/>
            </a:pPr>
            <a:r>
              <a:rPr lang="en-US" sz="2800" dirty="0" smtClean="0"/>
              <a:t>Save </a:t>
            </a:r>
            <a:r>
              <a:rPr lang="en-US" sz="2800" dirty="0"/>
              <a:t>it as </a:t>
            </a:r>
            <a:r>
              <a:rPr lang="en-US" sz="2800" dirty="0" smtClean="0"/>
              <a:t>“Temp.pl” to your desktop.</a:t>
            </a:r>
            <a:endParaRPr lang="en-US" sz="2800" dirty="0"/>
          </a:p>
          <a:p>
            <a:pPr marL="457200" indent="-457200" fontAlgn="base">
              <a:buFont typeface="+mj-lt"/>
              <a:buAutoNum type="arabicPeriod"/>
            </a:pPr>
            <a:r>
              <a:rPr lang="en-US" sz="2800" dirty="0" smtClean="0"/>
              <a:t>Right-click the file and choose to “Execute Perl Program” or follow steps on next page.</a:t>
            </a:r>
            <a:endParaRPr lang="en-US" sz="2800" dirty="0"/>
          </a:p>
        </p:txBody>
      </p:sp>
    </p:spTree>
    <p:extLst>
      <p:ext uri="{BB962C8B-B14F-4D97-AF65-F5344CB8AC3E}">
        <p14:creationId xmlns:p14="http://schemas.microsoft.com/office/powerpoint/2010/main" val="442470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42C6DE-C766-4B6C-9CE8-C11C421D3763}"/>
              </a:ext>
            </a:extLst>
          </p:cNvPr>
          <p:cNvSpPr>
            <a:spLocks noGrp="1"/>
          </p:cNvSpPr>
          <p:nvPr>
            <p:ph type="title"/>
          </p:nvPr>
        </p:nvSpPr>
        <p:spPr/>
        <p:txBody>
          <a:bodyPr/>
          <a:lstStyle/>
          <a:p>
            <a:r>
              <a:rPr lang="en-US" dirty="0" smtClean="0"/>
              <a:t>Project Time - PERL</a:t>
            </a:r>
            <a:endParaRPr lang="en-US" dirty="0"/>
          </a:p>
        </p:txBody>
      </p:sp>
      <p:sp>
        <p:nvSpPr>
          <p:cNvPr id="3" name="Content Placeholder 2"/>
          <p:cNvSpPr>
            <a:spLocks noGrp="1"/>
          </p:cNvSpPr>
          <p:nvPr>
            <p:ph idx="1"/>
          </p:nvPr>
        </p:nvSpPr>
        <p:spPr>
          <a:xfrm>
            <a:off x="779462" y="973136"/>
            <a:ext cx="9905999" cy="5694364"/>
          </a:xfrm>
        </p:spPr>
        <p:txBody>
          <a:bodyPr/>
          <a:lstStyle/>
          <a:p>
            <a:pPr marL="457200" indent="-457200" fontAlgn="base">
              <a:buFont typeface="+mj-lt"/>
              <a:buAutoNum type="arabicPeriod" startAt="4"/>
            </a:pPr>
            <a:r>
              <a:rPr lang="en-US" sz="2400" dirty="0" smtClean="0"/>
              <a:t>Open </a:t>
            </a:r>
            <a:r>
              <a:rPr lang="en-US" sz="2400" dirty="0"/>
              <a:t>a command window (cmd.exe, or Unix shell) on your computer and navigate the default directory to the place where you stored </a:t>
            </a:r>
            <a:r>
              <a:rPr lang="en-US" sz="2400" dirty="0" smtClean="0"/>
              <a:t>“Temp.pl”</a:t>
            </a:r>
          </a:p>
          <a:p>
            <a:pPr lvl="1" fontAlgn="base"/>
            <a:r>
              <a:rPr lang="en-US" sz="2400" dirty="0" smtClean="0"/>
              <a:t>Use commands like a real programmer:</a:t>
            </a:r>
          </a:p>
          <a:p>
            <a:pPr lvl="2" fontAlgn="base"/>
            <a:r>
              <a:rPr lang="en-US" dirty="0" smtClean="0"/>
              <a:t>cd to change directory</a:t>
            </a:r>
          </a:p>
          <a:p>
            <a:pPr lvl="2" fontAlgn="base"/>
            <a:r>
              <a:rPr lang="en-US" dirty="0" err="1" smtClean="0"/>
              <a:t>dir</a:t>
            </a:r>
            <a:r>
              <a:rPr lang="en-US" dirty="0" smtClean="0"/>
              <a:t> to get a directory listing ( </a:t>
            </a:r>
            <a:r>
              <a:rPr lang="en-US" dirty="0" err="1" smtClean="0"/>
              <a:t>dir</a:t>
            </a:r>
            <a:r>
              <a:rPr lang="en-US" dirty="0" smtClean="0"/>
              <a:t> /ON will sort the directories in alphabetical order)</a:t>
            </a:r>
          </a:p>
          <a:p>
            <a:pPr lvl="2" fontAlgn="base"/>
            <a:r>
              <a:rPr lang="en-US" dirty="0" smtClean="0"/>
              <a:t>Hint: start with “cd C:\Users” then type </a:t>
            </a:r>
            <a:r>
              <a:rPr lang="en-US" dirty="0" err="1" smtClean="0"/>
              <a:t>dir</a:t>
            </a:r>
            <a:r>
              <a:rPr lang="en-US" dirty="0" smtClean="0"/>
              <a:t> to find the next level, etc. until you get to the desktop </a:t>
            </a:r>
            <a:r>
              <a:rPr lang="en-US" dirty="0" smtClean="0">
                <a:sym typeface="Wingdings" panose="05000000000000000000" pitchFamily="2" charset="2"/>
              </a:rPr>
              <a:t> </a:t>
            </a:r>
            <a:r>
              <a:rPr lang="en-US" dirty="0" smtClean="0"/>
              <a:t>TAB is a shortcut to scroll thru the directories</a:t>
            </a:r>
            <a:endParaRPr lang="en-US" dirty="0"/>
          </a:p>
          <a:p>
            <a:pPr marL="457200" indent="-457200" fontAlgn="base">
              <a:buFont typeface="+mj-lt"/>
              <a:buAutoNum type="arabicPeriod" startAt="5"/>
            </a:pPr>
            <a:r>
              <a:rPr lang="en-US" sz="2400" dirty="0" smtClean="0"/>
              <a:t>Run </a:t>
            </a:r>
            <a:r>
              <a:rPr lang="en-US" sz="2400" dirty="0"/>
              <a:t>the program with the command “</a:t>
            </a:r>
            <a:r>
              <a:rPr lang="en-US" sz="2400" dirty="0" err="1"/>
              <a:t>perl</a:t>
            </a:r>
            <a:r>
              <a:rPr lang="en-US" sz="2400" dirty="0"/>
              <a:t> </a:t>
            </a:r>
            <a:r>
              <a:rPr lang="en-US" sz="2400" dirty="0" smtClean="0"/>
              <a:t>Temp.pl”</a:t>
            </a:r>
            <a:endParaRPr lang="en-US" sz="2400" dirty="0"/>
          </a:p>
        </p:txBody>
      </p:sp>
    </p:spTree>
    <p:extLst>
      <p:ext uri="{BB962C8B-B14F-4D97-AF65-F5344CB8AC3E}">
        <p14:creationId xmlns:p14="http://schemas.microsoft.com/office/powerpoint/2010/main" val="36531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084B25-6ECD-48FD-912B-13307247E447}"/>
              </a:ext>
            </a:extLst>
          </p:cNvPr>
          <p:cNvSpPr>
            <a:spLocks noGrp="1"/>
          </p:cNvSpPr>
          <p:nvPr>
            <p:ph type="title"/>
          </p:nvPr>
        </p:nvSpPr>
        <p:spPr/>
        <p:txBody>
          <a:bodyPr/>
          <a:lstStyle/>
          <a:p>
            <a:r>
              <a:rPr lang="en-US" dirty="0"/>
              <a:t>Safety </a:t>
            </a:r>
          </a:p>
        </p:txBody>
      </p:sp>
      <p:sp>
        <p:nvSpPr>
          <p:cNvPr id="3" name="Content Placeholder 2">
            <a:extLst>
              <a:ext uri="{FF2B5EF4-FFF2-40B4-BE49-F238E27FC236}">
                <a16:creationId xmlns="" xmlns:a16="http://schemas.microsoft.com/office/drawing/2014/main" id="{769F7B34-2054-4D26-B543-A1064C805B26}"/>
              </a:ext>
            </a:extLst>
          </p:cNvPr>
          <p:cNvSpPr>
            <a:spLocks noGrp="1"/>
          </p:cNvSpPr>
          <p:nvPr>
            <p:ph idx="1"/>
          </p:nvPr>
        </p:nvSpPr>
        <p:spPr>
          <a:xfrm>
            <a:off x="5600700" y="1478570"/>
            <a:ext cx="6153150" cy="4884130"/>
          </a:xfrm>
        </p:spPr>
        <p:txBody>
          <a:bodyPr>
            <a:normAutofit/>
          </a:bodyPr>
          <a:lstStyle/>
          <a:p>
            <a:r>
              <a:rPr lang="en-US" sz="2400" dirty="0"/>
              <a:t>Normally programming normally involves computers, which use electricity.  It is important to make sure all power-cords are not frayed, and too keep liquids far away to prevent electric shock.</a:t>
            </a:r>
          </a:p>
          <a:p>
            <a:r>
              <a:rPr lang="en-US" sz="2400" dirty="0"/>
              <a:t>RSI – Repetitive Stress Injury </a:t>
            </a:r>
          </a:p>
          <a:p>
            <a:pPr lvl="1"/>
            <a:r>
              <a:rPr lang="en-US" sz="2400" dirty="0"/>
              <a:t>Caused by typing for long periods of time and can cause pain in the wrists and hands</a:t>
            </a:r>
          </a:p>
          <a:p>
            <a:pPr lvl="1"/>
            <a:r>
              <a:rPr lang="en-US" sz="2400" dirty="0"/>
              <a:t>How can RSI be prevented?</a:t>
            </a:r>
          </a:p>
        </p:txBody>
      </p:sp>
      <p:pic>
        <p:nvPicPr>
          <p:cNvPr id="5" name="Picture 4"/>
          <p:cNvPicPr>
            <a:picLocks noChangeAspect="1"/>
          </p:cNvPicPr>
          <p:nvPr/>
        </p:nvPicPr>
        <p:blipFill>
          <a:blip r:embed="rId3"/>
          <a:stretch>
            <a:fillRect/>
          </a:stretch>
        </p:blipFill>
        <p:spPr>
          <a:xfrm>
            <a:off x="372289" y="1478570"/>
            <a:ext cx="5064085" cy="4459681"/>
          </a:xfrm>
          <a:prstGeom prst="rect">
            <a:avLst/>
          </a:prstGeom>
          <a:ln>
            <a:solidFill>
              <a:schemeClr val="tx1"/>
            </a:solidFill>
          </a:ln>
          <a:effectLst>
            <a:glow rad="228600">
              <a:schemeClr val="tx1">
                <a:alpha val="40000"/>
              </a:schemeClr>
            </a:glow>
            <a:softEdge rad="31750"/>
          </a:effectLst>
        </p:spPr>
      </p:pic>
    </p:spTree>
    <p:extLst>
      <p:ext uri="{BB962C8B-B14F-4D97-AF65-F5344CB8AC3E}">
        <p14:creationId xmlns:p14="http://schemas.microsoft.com/office/powerpoint/2010/main" val="3451767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42C6DE-C766-4B6C-9CE8-C11C421D3763}"/>
              </a:ext>
            </a:extLst>
          </p:cNvPr>
          <p:cNvSpPr>
            <a:spLocks noGrp="1"/>
          </p:cNvSpPr>
          <p:nvPr>
            <p:ph type="title"/>
          </p:nvPr>
        </p:nvSpPr>
        <p:spPr/>
        <p:txBody>
          <a:bodyPr/>
          <a:lstStyle/>
          <a:p>
            <a:r>
              <a:rPr lang="en-US" dirty="0" smtClean="0"/>
              <a:t>Project Time - Python</a:t>
            </a:r>
            <a:endParaRPr lang="en-US" dirty="0"/>
          </a:p>
        </p:txBody>
      </p:sp>
      <p:sp>
        <p:nvSpPr>
          <p:cNvPr id="3" name="Content Placeholder 2"/>
          <p:cNvSpPr>
            <a:spLocks noGrp="1"/>
          </p:cNvSpPr>
          <p:nvPr>
            <p:ph idx="1"/>
          </p:nvPr>
        </p:nvSpPr>
        <p:spPr>
          <a:xfrm>
            <a:off x="817562" y="1277937"/>
            <a:ext cx="10972800" cy="5348894"/>
          </a:xfrm>
        </p:spPr>
        <p:txBody>
          <a:bodyPr/>
          <a:lstStyle/>
          <a:p>
            <a:pPr marL="0" indent="0">
              <a:buNone/>
            </a:pPr>
            <a:r>
              <a:rPr lang="en-US" dirty="0" smtClean="0"/>
              <a:t>Industry 2: Business</a:t>
            </a:r>
          </a:p>
          <a:p>
            <a:pPr marL="0" indent="0">
              <a:buNone/>
            </a:pPr>
            <a:r>
              <a:rPr lang="en-US" dirty="0" smtClean="0"/>
              <a:t>Language: Python</a:t>
            </a:r>
          </a:p>
          <a:p>
            <a:pPr marL="0" indent="0">
              <a:buNone/>
            </a:pPr>
            <a:r>
              <a:rPr lang="en-US" dirty="0" smtClean="0"/>
              <a:t>Project: Simple encryption</a:t>
            </a:r>
          </a:p>
          <a:p>
            <a:pPr marL="0" indent="0">
              <a:buNone/>
            </a:pPr>
            <a:r>
              <a:rPr lang="en-US" dirty="0" smtClean="0"/>
              <a:t>Requirement: Make a program that will take user input and reverse all the characters, then display the output on screen.</a:t>
            </a:r>
          </a:p>
          <a:p>
            <a:pPr marL="0" indent="0">
              <a:buNone/>
            </a:pPr>
            <a:r>
              <a:rPr lang="en-US" sz="2800" dirty="0" smtClean="0">
                <a:solidFill>
                  <a:srgbClr val="FFFF00"/>
                </a:solidFill>
              </a:rPr>
              <a:t>Bonus: Convert each character to a 2-digit number instead. Consider how to handle special characters like spaces and punctuation. See if you can send a message to another member of the class. </a:t>
            </a:r>
          </a:p>
        </p:txBody>
      </p:sp>
      <p:pic>
        <p:nvPicPr>
          <p:cNvPr id="4" name="Picture 3"/>
          <p:cNvPicPr>
            <a:picLocks noChangeAspect="1"/>
          </p:cNvPicPr>
          <p:nvPr/>
        </p:nvPicPr>
        <p:blipFill rotWithShape="1">
          <a:blip r:embed="rId2"/>
          <a:srcRect r="7555" b="19579"/>
          <a:stretch/>
        </p:blipFill>
        <p:spPr>
          <a:xfrm>
            <a:off x="7526935" y="1277937"/>
            <a:ext cx="4263427" cy="12597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9662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42C6DE-C766-4B6C-9CE8-C11C421D3763}"/>
              </a:ext>
            </a:extLst>
          </p:cNvPr>
          <p:cNvSpPr>
            <a:spLocks noGrp="1"/>
          </p:cNvSpPr>
          <p:nvPr>
            <p:ph type="title"/>
          </p:nvPr>
        </p:nvSpPr>
        <p:spPr/>
        <p:txBody>
          <a:bodyPr/>
          <a:lstStyle/>
          <a:p>
            <a:r>
              <a:rPr lang="en-US" dirty="0" smtClean="0"/>
              <a:t>Project Time - Python</a:t>
            </a:r>
            <a:endParaRPr lang="en-US" dirty="0"/>
          </a:p>
        </p:txBody>
      </p:sp>
      <p:sp>
        <p:nvSpPr>
          <p:cNvPr id="3" name="Content Placeholder 2"/>
          <p:cNvSpPr>
            <a:spLocks noGrp="1"/>
          </p:cNvSpPr>
          <p:nvPr>
            <p:ph idx="1"/>
          </p:nvPr>
        </p:nvSpPr>
        <p:spPr>
          <a:xfrm>
            <a:off x="817562" y="1277936"/>
            <a:ext cx="9905999" cy="5102315"/>
          </a:xfrm>
        </p:spPr>
        <p:txBody>
          <a:bodyPr/>
          <a:lstStyle/>
          <a:p>
            <a:pPr marL="514350" indent="-514350" fontAlgn="base">
              <a:buFont typeface="+mj-lt"/>
              <a:buAutoNum type="arabicPeriod"/>
            </a:pPr>
            <a:r>
              <a:rPr lang="en-US" sz="2400" dirty="0" smtClean="0"/>
              <a:t>Install </a:t>
            </a:r>
            <a:r>
              <a:rPr lang="en-US" sz="2400" dirty="0"/>
              <a:t>the Python compiler and tools on your computer or laptop. This is available in a single download file from python.org. For Mac OS X and some Linux computers, Python is already installed.</a:t>
            </a:r>
          </a:p>
          <a:p>
            <a:pPr marL="514350" indent="-514350" fontAlgn="base">
              <a:buFont typeface="+mj-lt"/>
              <a:buAutoNum type="arabicPeriod"/>
            </a:pPr>
            <a:r>
              <a:rPr lang="en-US" sz="2400" dirty="0" smtClean="0"/>
              <a:t>Open </a:t>
            </a:r>
            <a:r>
              <a:rPr lang="en-US" sz="2400" dirty="0"/>
              <a:t>a text editor (notepad, </a:t>
            </a:r>
            <a:r>
              <a:rPr lang="en-US" sz="2400" dirty="0" err="1"/>
              <a:t>textedit</a:t>
            </a:r>
            <a:r>
              <a:rPr lang="en-US" sz="2400" dirty="0"/>
              <a:t>, or your favorite) and copy/paste the </a:t>
            </a:r>
            <a:r>
              <a:rPr lang="en-US" sz="2400" dirty="0" smtClean="0"/>
              <a:t>provided program </a:t>
            </a:r>
            <a:r>
              <a:rPr lang="en-US" sz="2400" dirty="0"/>
              <a:t>into a file. If you installed Python into a Windows computer, it included a program called IDLE, which can edit and run Python </a:t>
            </a:r>
            <a:r>
              <a:rPr lang="en-US" sz="2400" dirty="0" smtClean="0"/>
              <a:t>programs.</a:t>
            </a:r>
          </a:p>
          <a:p>
            <a:pPr marL="457200" indent="-457200" fontAlgn="base">
              <a:buFont typeface="+mj-lt"/>
              <a:buAutoNum type="arabicPeriod"/>
            </a:pPr>
            <a:r>
              <a:rPr lang="en-US" sz="2400" dirty="0" smtClean="0"/>
              <a:t>Save </a:t>
            </a:r>
            <a:r>
              <a:rPr lang="en-US" sz="2400" dirty="0"/>
              <a:t>it as </a:t>
            </a:r>
            <a:r>
              <a:rPr lang="en-US" sz="2400" dirty="0" smtClean="0"/>
              <a:t>“Flip.py” </a:t>
            </a:r>
            <a:r>
              <a:rPr lang="en-US" sz="2400" dirty="0"/>
              <a:t>to your desktop.</a:t>
            </a:r>
          </a:p>
          <a:p>
            <a:pPr marL="457200" indent="-457200" fontAlgn="base">
              <a:buFont typeface="+mj-lt"/>
              <a:buAutoNum type="arabicPeriod"/>
            </a:pPr>
            <a:r>
              <a:rPr lang="en-US" sz="2400" dirty="0" smtClean="0"/>
              <a:t>You can often double-click to open the program in Python, or </a:t>
            </a:r>
            <a:r>
              <a:rPr lang="en-US" sz="2400" dirty="0"/>
              <a:t>follow steps on next page.</a:t>
            </a:r>
          </a:p>
          <a:p>
            <a:pPr marL="514350" indent="-514350" fontAlgn="base">
              <a:buFont typeface="+mj-lt"/>
              <a:buAutoNum type="arabicPeriod"/>
            </a:pPr>
            <a:endParaRPr lang="en-US" sz="2400" dirty="0" smtClean="0"/>
          </a:p>
          <a:p>
            <a:pPr marL="514350" indent="-514350" fontAlgn="base">
              <a:buFont typeface="+mj-lt"/>
              <a:buAutoNum type="arabicPeriod"/>
            </a:pPr>
            <a:endParaRPr lang="en-US" sz="2400" dirty="0"/>
          </a:p>
        </p:txBody>
      </p:sp>
    </p:spTree>
    <p:extLst>
      <p:ext uri="{BB962C8B-B14F-4D97-AF65-F5344CB8AC3E}">
        <p14:creationId xmlns:p14="http://schemas.microsoft.com/office/powerpoint/2010/main" val="1878186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42C6DE-C766-4B6C-9CE8-C11C421D3763}"/>
              </a:ext>
            </a:extLst>
          </p:cNvPr>
          <p:cNvSpPr>
            <a:spLocks noGrp="1"/>
          </p:cNvSpPr>
          <p:nvPr>
            <p:ph type="title"/>
          </p:nvPr>
        </p:nvSpPr>
        <p:spPr/>
        <p:txBody>
          <a:bodyPr/>
          <a:lstStyle/>
          <a:p>
            <a:r>
              <a:rPr lang="en-US" dirty="0" smtClean="0"/>
              <a:t>Project Time - Python</a:t>
            </a:r>
            <a:endParaRPr lang="en-US" dirty="0"/>
          </a:p>
        </p:txBody>
      </p:sp>
      <p:sp>
        <p:nvSpPr>
          <p:cNvPr id="3" name="Content Placeholder 2"/>
          <p:cNvSpPr>
            <a:spLocks noGrp="1"/>
          </p:cNvSpPr>
          <p:nvPr>
            <p:ph idx="1"/>
          </p:nvPr>
        </p:nvSpPr>
        <p:spPr>
          <a:xfrm>
            <a:off x="779462" y="973136"/>
            <a:ext cx="9905999" cy="5694364"/>
          </a:xfrm>
        </p:spPr>
        <p:txBody>
          <a:bodyPr/>
          <a:lstStyle/>
          <a:p>
            <a:pPr marL="457200" indent="-457200" fontAlgn="base">
              <a:buFont typeface="+mj-lt"/>
              <a:buAutoNum type="arabicPeriod" startAt="4"/>
            </a:pPr>
            <a:r>
              <a:rPr lang="en-US" sz="2400" dirty="0" smtClean="0"/>
              <a:t>Open </a:t>
            </a:r>
            <a:r>
              <a:rPr lang="en-US" sz="2400" dirty="0"/>
              <a:t>a command window (cmd.exe, or Unix shell) on your computer and navigate the default directory to the place where you stored </a:t>
            </a:r>
            <a:r>
              <a:rPr lang="en-US" sz="2400" dirty="0" smtClean="0"/>
              <a:t>“Flip.py”</a:t>
            </a:r>
          </a:p>
          <a:p>
            <a:pPr lvl="1" fontAlgn="base"/>
            <a:r>
              <a:rPr lang="en-US" sz="2400" dirty="0" smtClean="0"/>
              <a:t>Use commands like a real programmer:</a:t>
            </a:r>
          </a:p>
          <a:p>
            <a:pPr lvl="2" fontAlgn="base"/>
            <a:r>
              <a:rPr lang="en-US" dirty="0" smtClean="0"/>
              <a:t>cd to change directory</a:t>
            </a:r>
          </a:p>
          <a:p>
            <a:pPr lvl="2" fontAlgn="base"/>
            <a:r>
              <a:rPr lang="en-US" dirty="0" err="1" smtClean="0"/>
              <a:t>dir</a:t>
            </a:r>
            <a:r>
              <a:rPr lang="en-US" dirty="0" smtClean="0"/>
              <a:t> to get a directory listing ( </a:t>
            </a:r>
            <a:r>
              <a:rPr lang="en-US" dirty="0" err="1" smtClean="0"/>
              <a:t>dir</a:t>
            </a:r>
            <a:r>
              <a:rPr lang="en-US" dirty="0" smtClean="0"/>
              <a:t> /ON will sort the directories in alphabetical order)</a:t>
            </a:r>
          </a:p>
          <a:p>
            <a:pPr lvl="2" fontAlgn="base"/>
            <a:r>
              <a:rPr lang="en-US" dirty="0" smtClean="0"/>
              <a:t>Hint: start with “cd C:\Users” then type </a:t>
            </a:r>
            <a:r>
              <a:rPr lang="en-US" dirty="0" err="1" smtClean="0"/>
              <a:t>dir</a:t>
            </a:r>
            <a:r>
              <a:rPr lang="en-US" dirty="0" smtClean="0"/>
              <a:t> to find the next level, etc. until you get to the desktop </a:t>
            </a:r>
            <a:r>
              <a:rPr lang="en-US" dirty="0" smtClean="0">
                <a:sym typeface="Wingdings" panose="05000000000000000000" pitchFamily="2" charset="2"/>
              </a:rPr>
              <a:t> </a:t>
            </a:r>
            <a:r>
              <a:rPr lang="en-US" dirty="0" smtClean="0"/>
              <a:t>TAB is a shortcut to scroll thru the directories</a:t>
            </a:r>
            <a:endParaRPr lang="en-US" dirty="0"/>
          </a:p>
          <a:p>
            <a:pPr marL="457200" indent="-457200" fontAlgn="base">
              <a:buFont typeface="+mj-lt"/>
              <a:buAutoNum type="arabicPeriod" startAt="5"/>
            </a:pPr>
            <a:r>
              <a:rPr lang="en-US" sz="2400" dirty="0" smtClean="0"/>
              <a:t>Run </a:t>
            </a:r>
            <a:r>
              <a:rPr lang="en-US" sz="2400" dirty="0"/>
              <a:t>the program with the command “python </a:t>
            </a:r>
            <a:r>
              <a:rPr lang="en-US" sz="2400" dirty="0" smtClean="0"/>
              <a:t>Flip.py”. </a:t>
            </a:r>
            <a:r>
              <a:rPr lang="en-US" sz="2400" dirty="0"/>
              <a:t>If you are running IDLE, then just select the menu option Run -&gt; Run Module.</a:t>
            </a:r>
          </a:p>
        </p:txBody>
      </p:sp>
    </p:spTree>
    <p:extLst>
      <p:ext uri="{BB962C8B-B14F-4D97-AF65-F5344CB8AC3E}">
        <p14:creationId xmlns:p14="http://schemas.microsoft.com/office/powerpoint/2010/main" val="3416083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42C6DE-C766-4B6C-9CE8-C11C421D3763}"/>
              </a:ext>
            </a:extLst>
          </p:cNvPr>
          <p:cNvSpPr>
            <a:spLocks noGrp="1"/>
          </p:cNvSpPr>
          <p:nvPr>
            <p:ph type="title"/>
          </p:nvPr>
        </p:nvSpPr>
        <p:spPr/>
        <p:txBody>
          <a:bodyPr/>
          <a:lstStyle/>
          <a:p>
            <a:r>
              <a:rPr lang="en-US" dirty="0" smtClean="0"/>
              <a:t>Project Time - </a:t>
            </a:r>
            <a:r>
              <a:rPr lang="en-US" dirty="0" err="1" smtClean="0"/>
              <a:t>Javascript</a:t>
            </a:r>
            <a:endParaRPr lang="en-US" dirty="0"/>
          </a:p>
        </p:txBody>
      </p:sp>
      <p:sp>
        <p:nvSpPr>
          <p:cNvPr id="3" name="Content Placeholder 2"/>
          <p:cNvSpPr>
            <a:spLocks noGrp="1"/>
          </p:cNvSpPr>
          <p:nvPr>
            <p:ph idx="1"/>
          </p:nvPr>
        </p:nvSpPr>
        <p:spPr>
          <a:xfrm>
            <a:off x="817562" y="1277936"/>
            <a:ext cx="9905999" cy="5065713"/>
          </a:xfrm>
        </p:spPr>
        <p:txBody>
          <a:bodyPr/>
          <a:lstStyle/>
          <a:p>
            <a:pPr marL="0" indent="0">
              <a:buNone/>
            </a:pPr>
            <a:r>
              <a:rPr lang="en-US" dirty="0" smtClean="0"/>
              <a:t>Industry 3: Internet / Social Media</a:t>
            </a:r>
          </a:p>
          <a:p>
            <a:pPr marL="0" indent="0">
              <a:buNone/>
            </a:pPr>
            <a:r>
              <a:rPr lang="en-US" dirty="0" smtClean="0"/>
              <a:t>Language: </a:t>
            </a:r>
            <a:r>
              <a:rPr lang="en-US" dirty="0" err="1" smtClean="0"/>
              <a:t>Javascript</a:t>
            </a:r>
            <a:r>
              <a:rPr lang="en-US" dirty="0" smtClean="0"/>
              <a:t> + </a:t>
            </a:r>
          </a:p>
          <a:p>
            <a:pPr marL="0" indent="0">
              <a:buNone/>
            </a:pPr>
            <a:r>
              <a:rPr lang="en-US" dirty="0"/>
              <a:t>	</a:t>
            </a:r>
            <a:r>
              <a:rPr lang="en-US" dirty="0" smtClean="0"/>
              <a:t>HTML wrapper</a:t>
            </a:r>
          </a:p>
          <a:p>
            <a:pPr marL="0" indent="0">
              <a:buNone/>
            </a:pPr>
            <a:r>
              <a:rPr lang="en-US" dirty="0"/>
              <a:t>Project: </a:t>
            </a:r>
            <a:r>
              <a:rPr lang="en-US" dirty="0" smtClean="0"/>
              <a:t>Biggest number</a:t>
            </a:r>
            <a:endParaRPr lang="en-US" dirty="0"/>
          </a:p>
          <a:p>
            <a:pPr marL="0" indent="0">
              <a:buNone/>
            </a:pPr>
            <a:r>
              <a:rPr lang="en-US" dirty="0"/>
              <a:t>Requirement: Get user input of </a:t>
            </a:r>
            <a:r>
              <a:rPr lang="en-US" dirty="0" smtClean="0"/>
              <a:t>3 numbers. Compare the numbers and return the largest number. </a:t>
            </a:r>
          </a:p>
          <a:p>
            <a:pPr marL="0" indent="0">
              <a:buNone/>
            </a:pPr>
            <a:r>
              <a:rPr lang="en-US" dirty="0" smtClean="0">
                <a:solidFill>
                  <a:srgbClr val="FFFF00"/>
                </a:solidFill>
              </a:rPr>
              <a:t>Bonus: Change the program to return the smallest number instead. </a:t>
            </a:r>
            <a:endParaRPr lang="en-US" dirty="0">
              <a:solidFill>
                <a:srgbClr val="FFFF00"/>
              </a:solidFill>
            </a:endParaRPr>
          </a:p>
          <a:p>
            <a:pPr marL="0" indent="0">
              <a:buNone/>
            </a:pPr>
            <a:endParaRPr lang="en-US" dirty="0" smtClean="0"/>
          </a:p>
        </p:txBody>
      </p:sp>
      <p:pic>
        <p:nvPicPr>
          <p:cNvPr id="5" name="Picture 4"/>
          <p:cNvPicPr>
            <a:picLocks noChangeAspect="1"/>
          </p:cNvPicPr>
          <p:nvPr/>
        </p:nvPicPr>
        <p:blipFill rotWithShape="1">
          <a:blip r:embed="rId2"/>
          <a:srcRect t="15213" b="6252"/>
          <a:stretch/>
        </p:blipFill>
        <p:spPr>
          <a:xfrm>
            <a:off x="6626392" y="1250145"/>
            <a:ext cx="5295179" cy="21711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0738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42C6DE-C766-4B6C-9CE8-C11C421D3763}"/>
              </a:ext>
            </a:extLst>
          </p:cNvPr>
          <p:cNvSpPr>
            <a:spLocks noGrp="1"/>
          </p:cNvSpPr>
          <p:nvPr>
            <p:ph type="title"/>
          </p:nvPr>
        </p:nvSpPr>
        <p:spPr/>
        <p:txBody>
          <a:bodyPr/>
          <a:lstStyle/>
          <a:p>
            <a:r>
              <a:rPr lang="en-US" dirty="0" smtClean="0"/>
              <a:t>Project Time - </a:t>
            </a:r>
            <a:r>
              <a:rPr lang="en-US" dirty="0" err="1" smtClean="0"/>
              <a:t>Javascript</a:t>
            </a:r>
            <a:endParaRPr lang="en-US" dirty="0"/>
          </a:p>
        </p:txBody>
      </p:sp>
      <p:sp>
        <p:nvSpPr>
          <p:cNvPr id="3" name="Content Placeholder 2"/>
          <p:cNvSpPr>
            <a:spLocks noGrp="1"/>
          </p:cNvSpPr>
          <p:nvPr>
            <p:ph idx="1"/>
          </p:nvPr>
        </p:nvSpPr>
        <p:spPr>
          <a:xfrm>
            <a:off x="817562" y="1277936"/>
            <a:ext cx="9905999" cy="5102315"/>
          </a:xfrm>
        </p:spPr>
        <p:txBody>
          <a:bodyPr/>
          <a:lstStyle/>
          <a:p>
            <a:pPr marL="514350" indent="-514350" fontAlgn="base">
              <a:buFont typeface="+mj-lt"/>
              <a:buAutoNum type="arabicPeriod"/>
            </a:pPr>
            <a:r>
              <a:rPr lang="en-US" sz="2800" dirty="0" smtClean="0"/>
              <a:t>Nothing to install. </a:t>
            </a:r>
            <a:endParaRPr lang="en-US" sz="2800" dirty="0"/>
          </a:p>
          <a:p>
            <a:pPr marL="514350" indent="-514350" fontAlgn="base">
              <a:buFont typeface="+mj-lt"/>
              <a:buAutoNum type="arabicPeriod"/>
            </a:pPr>
            <a:r>
              <a:rPr lang="en-US" sz="2800" dirty="0" smtClean="0"/>
              <a:t>Open </a:t>
            </a:r>
            <a:r>
              <a:rPr lang="en-US" sz="2800" dirty="0"/>
              <a:t>a text editor (notepad, </a:t>
            </a:r>
            <a:r>
              <a:rPr lang="en-US" sz="2800" dirty="0" err="1"/>
              <a:t>textedit</a:t>
            </a:r>
            <a:r>
              <a:rPr lang="en-US" sz="2800" dirty="0"/>
              <a:t>, or your favorite) and copy/paste the </a:t>
            </a:r>
            <a:r>
              <a:rPr lang="en-US" sz="2800" dirty="0" smtClean="0"/>
              <a:t>provided text into </a:t>
            </a:r>
            <a:r>
              <a:rPr lang="en-US" sz="2800" dirty="0"/>
              <a:t>a file. </a:t>
            </a:r>
            <a:r>
              <a:rPr lang="en-US" sz="2800" dirty="0" smtClean="0"/>
              <a:t>Save </a:t>
            </a:r>
            <a:r>
              <a:rPr lang="en-US" sz="2800" dirty="0"/>
              <a:t>it as </a:t>
            </a:r>
            <a:r>
              <a:rPr lang="en-US" sz="2800" dirty="0" smtClean="0"/>
              <a:t>“ThreeNums.htm” </a:t>
            </a:r>
            <a:r>
              <a:rPr lang="en-US" sz="2800" dirty="0"/>
              <a:t>to your desktop.</a:t>
            </a:r>
          </a:p>
          <a:p>
            <a:pPr marL="457200" indent="-457200" fontAlgn="base">
              <a:buFont typeface="+mj-lt"/>
              <a:buAutoNum type="arabicPeriod"/>
            </a:pPr>
            <a:r>
              <a:rPr lang="en-US" sz="2800" dirty="0" smtClean="0"/>
              <a:t>You can open this by double clicking (default browser) or but right-clicking to select the specific browser you want to use.</a:t>
            </a:r>
            <a:endParaRPr lang="en-US" sz="2800" dirty="0"/>
          </a:p>
          <a:p>
            <a:pPr marL="514350" indent="-514350" fontAlgn="base">
              <a:buFont typeface="+mj-lt"/>
              <a:buAutoNum type="arabicPeriod"/>
            </a:pPr>
            <a:endParaRPr lang="en-US" sz="2400" dirty="0" smtClean="0"/>
          </a:p>
          <a:p>
            <a:pPr marL="514350" indent="-514350" fontAlgn="base">
              <a:buFont typeface="+mj-lt"/>
              <a:buAutoNum type="arabicPeriod"/>
            </a:pPr>
            <a:endParaRPr lang="en-US" sz="2400" dirty="0"/>
          </a:p>
        </p:txBody>
      </p:sp>
    </p:spTree>
    <p:extLst>
      <p:ext uri="{BB962C8B-B14F-4D97-AF65-F5344CB8AC3E}">
        <p14:creationId xmlns:p14="http://schemas.microsoft.com/office/powerpoint/2010/main" val="764258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F3114-AD92-46ED-9CA1-9931438FE325}"/>
              </a:ext>
            </a:extLst>
          </p:cNvPr>
          <p:cNvSpPr>
            <a:spLocks noGrp="1"/>
          </p:cNvSpPr>
          <p:nvPr>
            <p:ph type="title"/>
          </p:nvPr>
        </p:nvSpPr>
        <p:spPr/>
        <p:txBody>
          <a:bodyPr/>
          <a:lstStyle/>
          <a:p>
            <a:r>
              <a:rPr lang="en-US" dirty="0"/>
              <a:t>Safety </a:t>
            </a:r>
          </a:p>
        </p:txBody>
      </p:sp>
      <p:sp>
        <p:nvSpPr>
          <p:cNvPr id="3" name="Content Placeholder 2">
            <a:extLst>
              <a:ext uri="{FF2B5EF4-FFF2-40B4-BE49-F238E27FC236}">
                <a16:creationId xmlns="" xmlns:a16="http://schemas.microsoft.com/office/drawing/2014/main" id="{A7B3397A-11CD-4778-A3EA-FFD3A1AC4360}"/>
              </a:ext>
            </a:extLst>
          </p:cNvPr>
          <p:cNvSpPr>
            <a:spLocks noGrp="1"/>
          </p:cNvSpPr>
          <p:nvPr>
            <p:ph idx="1"/>
          </p:nvPr>
        </p:nvSpPr>
        <p:spPr>
          <a:xfrm>
            <a:off x="912660" y="2249487"/>
            <a:ext cx="6478588" cy="3541714"/>
          </a:xfrm>
        </p:spPr>
        <p:txBody>
          <a:bodyPr/>
          <a:lstStyle/>
          <a:p>
            <a:r>
              <a:rPr lang="en-US" dirty="0"/>
              <a:t>Eye Strain can be caused by using computer screens for extended periods of time.</a:t>
            </a:r>
          </a:p>
          <a:p>
            <a:pPr lvl="1"/>
            <a:r>
              <a:rPr lang="en-US" dirty="0"/>
              <a:t>How can eye strain be prevented?</a:t>
            </a:r>
          </a:p>
        </p:txBody>
      </p:sp>
      <p:pic>
        <p:nvPicPr>
          <p:cNvPr id="4" name="Picture 3"/>
          <p:cNvPicPr>
            <a:picLocks noChangeAspect="1"/>
          </p:cNvPicPr>
          <p:nvPr/>
        </p:nvPicPr>
        <p:blipFill>
          <a:blip r:embed="rId3"/>
          <a:stretch>
            <a:fillRect/>
          </a:stretch>
        </p:blipFill>
        <p:spPr>
          <a:xfrm>
            <a:off x="7391248" y="2062055"/>
            <a:ext cx="3865713" cy="3916578"/>
          </a:xfrm>
          <a:prstGeom prst="rect">
            <a:avLst/>
          </a:prstGeom>
        </p:spPr>
      </p:pic>
    </p:spTree>
    <p:extLst>
      <p:ext uri="{BB962C8B-B14F-4D97-AF65-F5344CB8AC3E}">
        <p14:creationId xmlns:p14="http://schemas.microsoft.com/office/powerpoint/2010/main" val="1702050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f/f8/A_la_m%C3%A9moire_de_J.M._Jacquard.jpg/220px-A_la_m%C3%A9moire_de_J.M._Jacquard.jpg">
            <a:extLst>
              <a:ext uri="{FF2B5EF4-FFF2-40B4-BE49-F238E27FC236}">
                <a16:creationId xmlns="" xmlns:a16="http://schemas.microsoft.com/office/drawing/2014/main" id="{9D1E2590-CA16-48E0-8A5C-034E7D810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11" r="-5" b="6729"/>
          <a:stretch/>
        </p:blipFill>
        <p:spPr bwMode="auto">
          <a:xfrm>
            <a:off x="8934450" y="2670970"/>
            <a:ext cx="2932111" cy="3979542"/>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pic>
        <p:nvPicPr>
          <p:cNvPr id="1026" name="Picture 2" descr="Image result for jacquard loom">
            <a:extLst>
              <a:ext uri="{FF2B5EF4-FFF2-40B4-BE49-F238E27FC236}">
                <a16:creationId xmlns="" xmlns:a16="http://schemas.microsoft.com/office/drawing/2014/main" id="{2E4124E2-469B-4048-82CD-765DB04451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0" r="28022" b="4"/>
          <a:stretch/>
        </p:blipFill>
        <p:spPr bwMode="auto">
          <a:xfrm>
            <a:off x="6773071" y="1090136"/>
            <a:ext cx="2637630" cy="3579866"/>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D4105C83-A336-4884-9024-65EA0B6E447A}"/>
              </a:ext>
            </a:extLst>
          </p:cNvPr>
          <p:cNvSpPr>
            <a:spLocks noGrp="1"/>
          </p:cNvSpPr>
          <p:nvPr>
            <p:ph type="title"/>
          </p:nvPr>
        </p:nvSpPr>
        <p:spPr>
          <a:xfrm>
            <a:off x="1141412" y="0"/>
            <a:ext cx="9905998" cy="1478570"/>
          </a:xfrm>
        </p:spPr>
        <p:txBody>
          <a:bodyPr>
            <a:normAutofit/>
          </a:bodyPr>
          <a:lstStyle/>
          <a:p>
            <a:r>
              <a:rPr lang="en-US" dirty="0"/>
              <a:t>Before Computers</a:t>
            </a:r>
          </a:p>
        </p:txBody>
      </p:sp>
      <p:sp>
        <p:nvSpPr>
          <p:cNvPr id="3" name="Content Placeholder 2">
            <a:extLst>
              <a:ext uri="{FF2B5EF4-FFF2-40B4-BE49-F238E27FC236}">
                <a16:creationId xmlns="" xmlns:a16="http://schemas.microsoft.com/office/drawing/2014/main" id="{6F5035F2-1955-4165-A800-069A54545AFF}"/>
              </a:ext>
            </a:extLst>
          </p:cNvPr>
          <p:cNvSpPr>
            <a:spLocks noGrp="1"/>
          </p:cNvSpPr>
          <p:nvPr>
            <p:ph idx="1"/>
          </p:nvPr>
        </p:nvSpPr>
        <p:spPr>
          <a:xfrm>
            <a:off x="228600" y="1240420"/>
            <a:ext cx="6477000" cy="5388980"/>
          </a:xfrm>
        </p:spPr>
        <p:txBody>
          <a:bodyPr anchor="ctr">
            <a:noAutofit/>
          </a:bodyPr>
          <a:lstStyle/>
          <a:p>
            <a:pPr marL="0" indent="0">
              <a:lnSpc>
                <a:spcPct val="110000"/>
              </a:lnSpc>
              <a:buNone/>
            </a:pPr>
            <a:r>
              <a:rPr lang="en-US" sz="2200" dirty="0"/>
              <a:t>Before the modern electrical computer, mechanical devices used in factories were the first machines to be programmed.</a:t>
            </a:r>
          </a:p>
          <a:p>
            <a:pPr marL="0" indent="0">
              <a:lnSpc>
                <a:spcPct val="110000"/>
              </a:lnSpc>
              <a:buNone/>
            </a:pPr>
            <a:r>
              <a:rPr lang="en-US" sz="2200" dirty="0"/>
              <a:t>An example is the Joseph Jacquard Loom (1804) which used hole-punched cards to “program” patterns into fabric.</a:t>
            </a:r>
          </a:p>
          <a:p>
            <a:pPr marL="0" indent="0">
              <a:lnSpc>
                <a:spcPct val="110000"/>
              </a:lnSpc>
              <a:buNone/>
            </a:pPr>
            <a:endParaRPr lang="en-US" sz="2200" dirty="0"/>
          </a:p>
          <a:p>
            <a:pPr marL="0" indent="0">
              <a:lnSpc>
                <a:spcPct val="110000"/>
              </a:lnSpc>
              <a:spcBef>
                <a:spcPts val="0"/>
              </a:spcBef>
              <a:buNone/>
            </a:pPr>
            <a:r>
              <a:rPr lang="en-US" sz="2200" dirty="0"/>
              <a:t>The picture on the left is the loom.</a:t>
            </a:r>
          </a:p>
          <a:p>
            <a:pPr marL="0" indent="0">
              <a:lnSpc>
                <a:spcPct val="110000"/>
              </a:lnSpc>
              <a:spcBef>
                <a:spcPts val="0"/>
              </a:spcBef>
              <a:buNone/>
            </a:pPr>
            <a:r>
              <a:rPr lang="en-US" sz="2200" dirty="0"/>
              <a:t>The picture on the right is a  portrait of Jacquard was woven in silk on a Jacquard loom and required 24,000 punched cards to create (1839). One of these portraits in the possession of Charles Babbage inspired him in using perforated cards in his Difference Engine.</a:t>
            </a:r>
          </a:p>
          <a:p>
            <a:pPr marL="0" indent="0">
              <a:lnSpc>
                <a:spcPct val="110000"/>
              </a:lnSpc>
              <a:buNone/>
            </a:pPr>
            <a:endParaRPr lang="en-US" sz="2200" dirty="0"/>
          </a:p>
        </p:txBody>
      </p:sp>
    </p:spTree>
    <p:extLst>
      <p:ext uri="{BB962C8B-B14F-4D97-AF65-F5344CB8AC3E}">
        <p14:creationId xmlns:p14="http://schemas.microsoft.com/office/powerpoint/2010/main" val="276982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wall&#10;&#10;Description generated with high confidence">
            <a:extLst>
              <a:ext uri="{FF2B5EF4-FFF2-40B4-BE49-F238E27FC236}">
                <a16:creationId xmlns="" xmlns:a16="http://schemas.microsoft.com/office/drawing/2014/main" id="{CC132FB0-6B69-4228-B713-70694F0DE667}"/>
              </a:ext>
            </a:extLst>
          </p:cNvPr>
          <p:cNvPicPr>
            <a:picLocks noChangeAspect="1"/>
          </p:cNvPicPr>
          <p:nvPr/>
        </p:nvPicPr>
        <p:blipFill rotWithShape="1">
          <a:blip r:embed="rId2"/>
          <a:srcRect l="7976" r="5981" b="-1"/>
          <a:stretch/>
        </p:blipFill>
        <p:spPr>
          <a:xfrm>
            <a:off x="398462" y="1293984"/>
            <a:ext cx="5334678" cy="3487566"/>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AutoShape 2" descr="Image result for charles babbage difference machine">
            <a:extLst>
              <a:ext uri="{FF2B5EF4-FFF2-40B4-BE49-F238E27FC236}">
                <a16:creationId xmlns="" xmlns:a16="http://schemas.microsoft.com/office/drawing/2014/main" id="{95DE18C0-8BA9-461A-AE35-99438A8E64BF}"/>
              </a:ext>
            </a:extLst>
          </p:cNvPr>
          <p:cNvSpPr>
            <a:spLocks noChangeAspect="1" noChangeArrowheads="1"/>
          </p:cNvSpPr>
          <p:nvPr/>
        </p:nvSpPr>
        <p:spPr bwMode="auto">
          <a:xfrm>
            <a:off x="5943600" y="3276600"/>
            <a:ext cx="2130552" cy="21305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 xmlns:a16="http://schemas.microsoft.com/office/drawing/2014/main" id="{B986EA3A-BEE8-4456-BE53-972DB037A2E7}"/>
              </a:ext>
            </a:extLst>
          </p:cNvPr>
          <p:cNvSpPr>
            <a:spLocks noGrp="1"/>
          </p:cNvSpPr>
          <p:nvPr>
            <p:ph type="title"/>
          </p:nvPr>
        </p:nvSpPr>
        <p:spPr>
          <a:xfrm>
            <a:off x="1141412" y="7069"/>
            <a:ext cx="9905998" cy="1478570"/>
          </a:xfrm>
        </p:spPr>
        <p:txBody>
          <a:bodyPr>
            <a:normAutofit/>
          </a:bodyPr>
          <a:lstStyle/>
          <a:p>
            <a:r>
              <a:rPr lang="en-US" dirty="0"/>
              <a:t>Before Computers</a:t>
            </a:r>
          </a:p>
        </p:txBody>
      </p:sp>
      <p:sp>
        <p:nvSpPr>
          <p:cNvPr id="3" name="Content Placeholder 2">
            <a:extLst>
              <a:ext uri="{FF2B5EF4-FFF2-40B4-BE49-F238E27FC236}">
                <a16:creationId xmlns="" xmlns:a16="http://schemas.microsoft.com/office/drawing/2014/main" id="{718A22D3-D8DD-47E3-A5B7-0DD9FCF7C81E}"/>
              </a:ext>
            </a:extLst>
          </p:cNvPr>
          <p:cNvSpPr>
            <a:spLocks noGrp="1"/>
          </p:cNvSpPr>
          <p:nvPr>
            <p:ph idx="1"/>
          </p:nvPr>
        </p:nvSpPr>
        <p:spPr>
          <a:xfrm>
            <a:off x="6204479" y="2249487"/>
            <a:ext cx="5739871" cy="3541714"/>
          </a:xfrm>
        </p:spPr>
        <p:txBody>
          <a:bodyPr anchor="ctr">
            <a:noAutofit/>
          </a:bodyPr>
          <a:lstStyle/>
          <a:p>
            <a:pPr marL="0" indent="0">
              <a:lnSpc>
                <a:spcPct val="110000"/>
              </a:lnSpc>
              <a:buNone/>
            </a:pPr>
            <a:r>
              <a:rPr lang="en-US" sz="2200" dirty="0"/>
              <a:t>Charles Babbage in 1823 started work on his Difference Engine.  It was programmed using punch cards and could do simple calculations to 31 digits. Do to high costs, it was not built until 1991, well after his death.  It weighed 15 tons and was 8 ft tall.</a:t>
            </a:r>
          </a:p>
          <a:p>
            <a:pPr marL="0" indent="0">
              <a:lnSpc>
                <a:spcPct val="110000"/>
              </a:lnSpc>
              <a:buNone/>
            </a:pPr>
            <a:r>
              <a:rPr lang="en-US" sz="2200" dirty="0"/>
              <a:t>It used human-power to turn the gears and cranks and output the result using wheels with digits painted on.  </a:t>
            </a:r>
          </a:p>
          <a:p>
            <a:pPr marL="0" indent="0">
              <a:lnSpc>
                <a:spcPct val="110000"/>
              </a:lnSpc>
              <a:buNone/>
            </a:pPr>
            <a:r>
              <a:rPr lang="en-US" sz="2200" dirty="0"/>
              <a:t>Fun Fact: The gear technology didn’t exist to build his machine, so Babbage invented new ways of cutting gears.  This incidentally advanced machinery and factories during the end industrial revolution (1760-1840).</a:t>
            </a:r>
          </a:p>
          <a:p>
            <a:pPr>
              <a:lnSpc>
                <a:spcPct val="110000"/>
              </a:lnSpc>
            </a:pPr>
            <a:endParaRPr lang="en-US" sz="2200" dirty="0"/>
          </a:p>
        </p:txBody>
      </p:sp>
      <p:sp>
        <p:nvSpPr>
          <p:cNvPr id="6" name="TextBox 5">
            <a:extLst>
              <a:ext uri="{FF2B5EF4-FFF2-40B4-BE49-F238E27FC236}">
                <a16:creationId xmlns="" xmlns:a16="http://schemas.microsoft.com/office/drawing/2014/main" id="{47DCAA33-6A0D-4E6F-B433-5A63CBEC198E}"/>
              </a:ext>
            </a:extLst>
          </p:cNvPr>
          <p:cNvSpPr txBox="1"/>
          <p:nvPr/>
        </p:nvSpPr>
        <p:spPr>
          <a:xfrm>
            <a:off x="398462" y="5160930"/>
            <a:ext cx="5334678" cy="646331"/>
          </a:xfrm>
          <a:prstGeom prst="rect">
            <a:avLst/>
          </a:prstGeom>
          <a:noFill/>
        </p:spPr>
        <p:txBody>
          <a:bodyPr wrap="square" rtlCol="0">
            <a:spAutoFit/>
          </a:bodyPr>
          <a:lstStyle/>
          <a:p>
            <a:pPr algn="ctr"/>
            <a:r>
              <a:rPr lang="en-US" dirty="0"/>
              <a:t>Ada Lovelace, the first programmer, theorized how to program Babbage's Machines. </a:t>
            </a:r>
          </a:p>
        </p:txBody>
      </p:sp>
    </p:spTree>
    <p:extLst>
      <p:ext uri="{BB962C8B-B14F-4D97-AF65-F5344CB8AC3E}">
        <p14:creationId xmlns:p14="http://schemas.microsoft.com/office/powerpoint/2010/main" val="3524937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hollerith desk">
            <a:extLst>
              <a:ext uri="{FF2B5EF4-FFF2-40B4-BE49-F238E27FC236}">
                <a16:creationId xmlns="" xmlns:a16="http://schemas.microsoft.com/office/drawing/2014/main" id="{A11612AC-44B2-4CB5-AE1C-8D3216D11F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5454"/>
          <a:stretch/>
        </p:blipFill>
        <p:spPr bwMode="auto">
          <a:xfrm>
            <a:off x="6011334" y="2078620"/>
            <a:ext cx="5806037" cy="3801480"/>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05C3C132-A302-4912-9359-89F7DD39651C}"/>
              </a:ext>
            </a:extLst>
          </p:cNvPr>
          <p:cNvSpPr>
            <a:spLocks noGrp="1"/>
          </p:cNvSpPr>
          <p:nvPr>
            <p:ph type="title"/>
          </p:nvPr>
        </p:nvSpPr>
        <p:spPr>
          <a:xfrm>
            <a:off x="1141412" y="0"/>
            <a:ext cx="9905998" cy="1478570"/>
          </a:xfrm>
        </p:spPr>
        <p:txBody>
          <a:bodyPr>
            <a:normAutofit/>
          </a:bodyPr>
          <a:lstStyle/>
          <a:p>
            <a:r>
              <a:rPr lang="en-US" dirty="0"/>
              <a:t>Before Computers</a:t>
            </a:r>
          </a:p>
        </p:txBody>
      </p:sp>
      <p:sp>
        <p:nvSpPr>
          <p:cNvPr id="3" name="Content Placeholder 2">
            <a:extLst>
              <a:ext uri="{FF2B5EF4-FFF2-40B4-BE49-F238E27FC236}">
                <a16:creationId xmlns="" xmlns:a16="http://schemas.microsoft.com/office/drawing/2014/main" id="{A162D581-8FA1-47D9-A2BA-4BE6295206D2}"/>
              </a:ext>
            </a:extLst>
          </p:cNvPr>
          <p:cNvSpPr>
            <a:spLocks noGrp="1"/>
          </p:cNvSpPr>
          <p:nvPr>
            <p:ph idx="1"/>
          </p:nvPr>
        </p:nvSpPr>
        <p:spPr>
          <a:xfrm>
            <a:off x="207962" y="1219201"/>
            <a:ext cx="5803372" cy="5070766"/>
          </a:xfrm>
        </p:spPr>
        <p:txBody>
          <a:bodyPr anchor="ctr">
            <a:noAutofit/>
          </a:bodyPr>
          <a:lstStyle/>
          <a:p>
            <a:pPr marL="0" indent="0">
              <a:buNone/>
            </a:pPr>
            <a:r>
              <a:rPr lang="en-US" sz="2200" dirty="0" smtClean="0"/>
              <a:t>In 1885, Herman Hollerith designed the “Electric Tabulating System”, a machine designed to take on the 1890’s Census.  It was an early </a:t>
            </a:r>
            <a:r>
              <a:rPr lang="en-US" sz="2200" dirty="0" err="1" smtClean="0"/>
              <a:t>Scantron</a:t>
            </a:r>
            <a:r>
              <a:rPr lang="en-US" sz="2200" dirty="0" smtClean="0"/>
              <a:t>-like machine using punch cards.</a:t>
            </a:r>
          </a:p>
          <a:p>
            <a:pPr marL="0" indent="0">
              <a:buNone/>
            </a:pPr>
            <a:r>
              <a:rPr lang="en-US" sz="2200" dirty="0" smtClean="0"/>
              <a:t>The 1880’s Census took 7 years to count, so due to the growing population, the 1890’s and 1900’s Censuses would have taken more than 10 years. This would not be good. </a:t>
            </a:r>
          </a:p>
          <a:p>
            <a:pPr marL="0" indent="0">
              <a:buNone/>
            </a:pPr>
            <a:r>
              <a:rPr lang="en-US" sz="2200" dirty="0" smtClean="0"/>
              <a:t>With his machine, the 1890’s Census only took 6 weeks rather than 10 years. This proved computers were a viable solution to many previously impossible problems.</a:t>
            </a:r>
            <a:endParaRPr lang="en-US" sz="2200" dirty="0"/>
          </a:p>
        </p:txBody>
      </p:sp>
    </p:spTree>
    <p:extLst>
      <p:ext uri="{BB962C8B-B14F-4D97-AF65-F5344CB8AC3E}">
        <p14:creationId xmlns:p14="http://schemas.microsoft.com/office/powerpoint/2010/main" val="743348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gradFill flip="none" rotWithShape="1">
            <a:gsLst>
              <a:gs pos="45000">
                <a:schemeClr val="bg2">
                  <a:lumMod val="50000"/>
                  <a:lumOff val="50000"/>
                </a:schemeClr>
              </a:gs>
              <a:gs pos="100000">
                <a:schemeClr val="bg2">
                  <a:lumMod val="90000"/>
                  <a:lumOff val="1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 xmlns:a16="http://schemas.microsoft.com/office/drawing/2014/main" id="{C9628C46-AE27-43BA-9CF0-0FB13EA91FA1}"/>
              </a:ext>
            </a:extLst>
          </p:cNvPr>
          <p:cNvPicPr>
            <a:picLocks noChangeAspect="1" noChangeArrowheads="1"/>
          </p:cNvPicPr>
          <p:nvPr/>
        </p:nvPicPr>
        <p:blipFill rotWithShape="1">
          <a:blip r:embed="rId3">
            <a:alphaModFix amt="30000"/>
            <a:duotone>
              <a:prstClr val="black"/>
              <a:srgbClr val="D9C3A5">
                <a:tint val="50000"/>
                <a:satMod val="180000"/>
              </a:srgbClr>
            </a:duotone>
            <a:extLst>
              <a:ext uri="{28A0092B-C50C-407E-A947-70E740481C1C}">
                <a14:useLocalDpi xmlns:a14="http://schemas.microsoft.com/office/drawing/2010/main" val="0"/>
              </a:ext>
            </a:extLst>
          </a:blip>
          <a:srcRect t="14348" b="10630"/>
          <a:stretch/>
        </p:blipFill>
        <p:spPr bwMode="auto">
          <a:xfrm>
            <a:off x="3611" y="-19040"/>
            <a:ext cx="12188389" cy="6857990"/>
          </a:xfrm>
          <a:prstGeom prst="rect">
            <a:avLst/>
          </a:prstGeom>
          <a:noFill/>
          <a:scene3d>
            <a:camera prst="orthographicFront"/>
            <a:lightRig rig="threePt" dir="t"/>
          </a:scene3d>
          <a:sp3d>
            <a:bevelT w="114300" prst="hardEdge"/>
          </a:sp3d>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3352800" y="4961731"/>
            <a:ext cx="5791200" cy="1877219"/>
          </a:xfrm>
          <a:prstGeom prst="roundRect">
            <a:avLst/>
          </a:prstGeom>
          <a:gradFill>
            <a:gsLst>
              <a:gs pos="45000">
                <a:schemeClr val="bg2">
                  <a:lumMod val="50000"/>
                  <a:lumOff val="50000"/>
                </a:schemeClr>
              </a:gs>
              <a:gs pos="100000">
                <a:schemeClr val="bg2">
                  <a:lumMod val="90000"/>
                  <a:lumOff val="10000"/>
                </a:schemeClr>
              </a:gs>
            </a:gsLst>
            <a:path path="circle">
              <a:fillToRect l="50000" t="50000" r="50000" b="50000"/>
            </a:path>
          </a:gradFill>
          <a:ln>
            <a:noFill/>
          </a:ln>
          <a:scene3d>
            <a:camera prst="orthographicFront"/>
            <a:lightRig rig="twoPt" dir="t"/>
          </a:scene3d>
          <a:sp3d prstMaterial="dkEdge">
            <a:bevelT w="3175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B9D74A4-EE50-4222-AC90-8830A552FA08}"/>
              </a:ext>
            </a:extLst>
          </p:cNvPr>
          <p:cNvSpPr>
            <a:spLocks noGrp="1"/>
          </p:cNvSpPr>
          <p:nvPr>
            <p:ph type="title"/>
          </p:nvPr>
        </p:nvSpPr>
        <p:spPr>
          <a:xfrm>
            <a:off x="3619500" y="5276850"/>
            <a:ext cx="5219700" cy="723900"/>
          </a:xfrm>
        </p:spPr>
        <p:txBody>
          <a:bodyPr vert="horz" lIns="91440" tIns="45720" rIns="91440" bIns="45720" rtlCol="0" anchor="b">
            <a:normAutofit fontScale="90000"/>
          </a:bodyPr>
          <a:lstStyle/>
          <a:p>
            <a:pPr algn="ctr"/>
            <a:r>
              <a:rPr lang="en-US" sz="4800" dirty="0"/>
              <a:t>First Computers</a:t>
            </a:r>
          </a:p>
        </p:txBody>
      </p:sp>
      <p:sp>
        <p:nvSpPr>
          <p:cNvPr id="3" name="Content Placeholder 2">
            <a:extLst>
              <a:ext uri="{FF2B5EF4-FFF2-40B4-BE49-F238E27FC236}">
                <a16:creationId xmlns="" xmlns:a16="http://schemas.microsoft.com/office/drawing/2014/main" id="{89C1430E-0637-4F86-9D68-72424E1BE0D9}"/>
              </a:ext>
            </a:extLst>
          </p:cNvPr>
          <p:cNvSpPr>
            <a:spLocks noGrp="1"/>
          </p:cNvSpPr>
          <p:nvPr>
            <p:ph idx="1"/>
          </p:nvPr>
        </p:nvSpPr>
        <p:spPr>
          <a:xfrm>
            <a:off x="3486150" y="6000750"/>
            <a:ext cx="5486400" cy="554557"/>
          </a:xfrm>
        </p:spPr>
        <p:txBody>
          <a:bodyPr vert="horz" lIns="91440" tIns="45720" rIns="91440" bIns="45720" rtlCol="0">
            <a:noAutofit/>
          </a:bodyPr>
          <a:lstStyle/>
          <a:p>
            <a:pPr marL="0" indent="0" algn="ctr">
              <a:buNone/>
            </a:pPr>
            <a:r>
              <a:rPr lang="en-US" sz="2000" b="1" cap="all" dirty="0">
                <a:solidFill>
                  <a:schemeClr val="bg1"/>
                </a:solidFill>
              </a:rPr>
              <a:t>What did the first computers look like?</a:t>
            </a:r>
          </a:p>
        </p:txBody>
      </p:sp>
    </p:spTree>
    <p:extLst>
      <p:ext uri="{BB962C8B-B14F-4D97-AF65-F5344CB8AC3E}">
        <p14:creationId xmlns:p14="http://schemas.microsoft.com/office/powerpoint/2010/main" val="33824600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6128</TotalTime>
  <Words>3416</Words>
  <Application>Microsoft Office PowerPoint</Application>
  <PresentationFormat>Widescreen</PresentationFormat>
  <Paragraphs>580</Paragraphs>
  <Slides>44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Consolas</vt:lpstr>
      <vt:lpstr>Trebuchet MS</vt:lpstr>
      <vt:lpstr>Tw Cen MT</vt:lpstr>
      <vt:lpstr>Wingdings</vt:lpstr>
      <vt:lpstr>Circuit</vt:lpstr>
      <vt:lpstr>Programming  </vt:lpstr>
      <vt:lpstr>What is Programming</vt:lpstr>
      <vt:lpstr>What is programming?</vt:lpstr>
      <vt:lpstr>Safety </vt:lpstr>
      <vt:lpstr>Safety </vt:lpstr>
      <vt:lpstr>Before Computers</vt:lpstr>
      <vt:lpstr>Before Computers</vt:lpstr>
      <vt:lpstr>Before Computers</vt:lpstr>
      <vt:lpstr>First Computers</vt:lpstr>
      <vt:lpstr>First Computers</vt:lpstr>
      <vt:lpstr>Early Computers</vt:lpstr>
      <vt:lpstr>Pre-Modern Computers</vt:lpstr>
      <vt:lpstr>Modern Computers</vt:lpstr>
      <vt:lpstr>History of Programming</vt:lpstr>
      <vt:lpstr>History of Programming</vt:lpstr>
      <vt:lpstr>History of Programming</vt:lpstr>
      <vt:lpstr>Programming Now</vt:lpstr>
      <vt:lpstr>Programming Now</vt:lpstr>
      <vt:lpstr>PowerPoint Presentation</vt:lpstr>
      <vt:lpstr>PowerPoint Presentation</vt:lpstr>
      <vt:lpstr>Programming Languages</vt:lpstr>
      <vt:lpstr>Programming Examples: Hello World</vt:lpstr>
      <vt:lpstr>Programming Examples: Hello World</vt:lpstr>
      <vt:lpstr>Programming Examples: Hello World</vt:lpstr>
      <vt:lpstr>Programming Language Types </vt:lpstr>
      <vt:lpstr>Programming Language Types </vt:lpstr>
      <vt:lpstr>Programming Language Types </vt:lpstr>
      <vt:lpstr>Programmed Devices</vt:lpstr>
      <vt:lpstr>Languages &amp; their uses</vt:lpstr>
      <vt:lpstr>intellectual property (IP)</vt:lpstr>
      <vt:lpstr>intellectual property (IP)</vt:lpstr>
      <vt:lpstr>Owning vs Licensing </vt:lpstr>
      <vt:lpstr>License Types Explained</vt:lpstr>
      <vt:lpstr>License Types Explained</vt:lpstr>
      <vt:lpstr>Careers in Programming</vt:lpstr>
      <vt:lpstr>Project Time</vt:lpstr>
      <vt:lpstr>Project Time - PERL</vt:lpstr>
      <vt:lpstr>Project Time - PERL</vt:lpstr>
      <vt:lpstr>Project Time - PERL</vt:lpstr>
      <vt:lpstr>Project Time - Python</vt:lpstr>
      <vt:lpstr>Project Time - Python</vt:lpstr>
      <vt:lpstr>Project Time - Python</vt:lpstr>
      <vt:lpstr>Project Time - Javascript</vt:lpstr>
      <vt:lpstr>Project Time - Javascript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dc:title>
  <dc:creator>Bobby Baker</dc:creator>
  <cp:lastModifiedBy>Wraith.Adm</cp:lastModifiedBy>
  <cp:revision>87</cp:revision>
  <dcterms:created xsi:type="dcterms:W3CDTF">2020-03-11T20:15:35Z</dcterms:created>
  <dcterms:modified xsi:type="dcterms:W3CDTF">2020-04-04T16:40:38Z</dcterms:modified>
</cp:coreProperties>
</file>